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2"/>
  </p:notesMasterIdLst>
  <p:sldIdLst>
    <p:sldId id="296" r:id="rId2"/>
    <p:sldId id="260" r:id="rId3"/>
    <p:sldId id="300" r:id="rId4"/>
    <p:sldId id="301" r:id="rId5"/>
    <p:sldId id="310" r:id="rId6"/>
    <p:sldId id="278" r:id="rId7"/>
    <p:sldId id="302" r:id="rId8"/>
    <p:sldId id="303" r:id="rId9"/>
    <p:sldId id="279" r:id="rId10"/>
    <p:sldId id="280" r:id="rId11"/>
    <p:sldId id="304" r:id="rId12"/>
    <p:sldId id="281" r:id="rId13"/>
    <p:sldId id="305" r:id="rId14"/>
    <p:sldId id="306" r:id="rId15"/>
    <p:sldId id="282" r:id="rId16"/>
    <p:sldId id="307" r:id="rId17"/>
    <p:sldId id="308" r:id="rId18"/>
    <p:sldId id="309" r:id="rId19"/>
    <p:sldId id="287" r:id="rId20"/>
    <p:sldId id="297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3" d="100"/>
          <a:sy n="103" d="100"/>
        </p:scale>
        <p:origin x="372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F51E1DFB-D60C-4755-B518-D76153C0CF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30498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AE37D31-D270-432A-8764-DF6BA1E66E70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997141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3C9519-57D6-4113-9377-62A6563C5BD4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68302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7C2863D-9E97-4D23-A250-E668D4DDC4D5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25942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3350A09-4965-44F0-9CFF-E2416F5F50A9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480662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4F31B69-3F72-4029-87B3-5FB1ECF91041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473997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9E0C1AF-3DFC-4841-A9E5-92C8EAD9799A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567444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6AA99D5-4660-447E-B7EA-9B37AC24241B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728803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928F12E-6F96-4357-9DE7-AAE1BCD0263F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872562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6208B13-7B28-4AED-A724-B7E5FC03FEDB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712682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74BA21-FF41-4BC2-ADBA-4D3B1BDDBA94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438723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A955DF6-1BED-4226-94AF-B4EA7A17E5CB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84843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A4ACC27-4501-471A-B605-4B88888A167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111222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566AD62-38A0-418A-8549-FF411B7E935B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7385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E18749D-EA1F-4C86-8536-2689457CE23F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3176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BEFDFC7-5C77-467C-90E7-61E5555E08D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53895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86AF738-AB97-42C7-8263-70A434861846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4881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028E8E9-7F54-4B4A-9118-554C7DE5D81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0366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B765ED8-27B3-48C8-863E-E72CB9FB152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90413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33D3D3E-A42C-47FB-BBBE-565C0E5875B0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79035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A29F9-C2A8-4A93-BAA4-E098D87D522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38667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98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871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340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357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7527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67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39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315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7497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3722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3743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350"/>
            <a:ext cx="9144000" cy="12319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Good Slaves Praised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anose="020B0606020202030204" pitchFamily="34" charset="0"/>
              </a:rPr>
              <a:t>Matthew 25:19-23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The first two slaves would have been excited to see their master return and report to him what they had done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Their excitement is in pleasing their master, not in expectation of a reward (Luke 17:10)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350"/>
            <a:ext cx="9144000" cy="12319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Good Slaves Praised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anose="020B0606020202030204" pitchFamily="34" charset="0"/>
              </a:rPr>
              <a:t>Matthew 25:19-23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Both slaves received their master’s praise and a promotion of greater responsibility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God rewards faithfulness by granting greater responsibility - Luke 16:10; Revelation 2:26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350"/>
            <a:ext cx="9144000" cy="12319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Wicked Slave Judged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anose="020B0606020202030204" pitchFamily="34" charset="0"/>
              </a:rPr>
              <a:t>Matthew 25: 24-28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The wicked slave is called to account and he begins with accusations against his master	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He calls him “hard”  - unrelenting, harsh, merciless, stern, exacts more than he should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350"/>
            <a:ext cx="9144000" cy="12319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Wicked Slave Judged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anose="020B0606020202030204" pitchFamily="34" charset="0"/>
              </a:rPr>
              <a:t>Matthew 25: 24-28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He insinuates his maters gained unjust profits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The master had properly assessed the slaves ability and gave him little, so expected little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Matthew 25:26-30 - the master confronts and justly condemns the slave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350"/>
            <a:ext cx="9144000" cy="12319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Wicked Slave Judged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anose="020B0606020202030204" pitchFamily="34" charset="0"/>
              </a:rPr>
              <a:t>Matthew 25: 24-28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The master uses the slave’s excuses and accusations as against evidence that the slave was wicked and lazy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The master’s judgment: The slave would lose what he had and would be cast into the outer darkness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Lesson Taught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Matthew 25:31-46 is the application of the parable to people - there will be a future judgment 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God gives every Christian gifts, abilities and possessions He expects us to faithful use to serve Him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Lesson Taught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God supplies, equips and gives the increase (1 Cor. 3:6-7), we are to trust His ability to work through us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The true Christian really believes what God has said which will result in spiritual fruit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Lesson Taught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God rewards the true Christian in the present and the future according to our faithfulness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True Christians who do not live up to their abilities will suffer loss, but will still be saved (1 Cor. 3:15)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Lesson Taught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The self-deceived will be rejected because Jesus does not know them &amp; they practice lawlessness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We serve God by believing Him and obeying His commands to do His will, not our own will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The place of outer darkness, weeping and gnashing of teeth is Hell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2400"/>
            <a:ext cx="9144000" cy="6705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are not serving the Lord as you should,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or you do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not know Christ or your profession is false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Repent!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true Christian will rejoice at Jesus’ return - and even death will bring joy of being with Him (Phil. 1:21)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350"/>
            <a:ext cx="9144000" cy="12319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Importance of Being Faithful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anose="020B0606020202030204" pitchFamily="34" charset="0"/>
              </a:rPr>
              <a:t>Matthew 25:14-30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Jesus has revealed to His disciples signs that will precede His coming to establish His kingdom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Like in the days of Noah, most will ignore the signs of coming judgment and continue normal life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350"/>
            <a:ext cx="9144000" cy="12319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Importance of Being Faithful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anose="020B0606020202030204" pitchFamily="34" charset="0"/>
              </a:rPr>
              <a:t>Matthew 25:14-30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Others recognize the potential of His return but are complacent lacking knowledge of the hour of his return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Some will be diligent while Jesus is away while others will be evil thinking His return is a long time away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350"/>
            <a:ext cx="9144000" cy="12319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Importance of Being Faithful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anose="020B0606020202030204" pitchFamily="34" charset="0"/>
              </a:rPr>
              <a:t>Matthew 25:14-30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Like the 10 virgins awaiting the bridegroom, some will be well prepared for Jesus’ return and others will not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Salvation is by God’s grace alone by faith alone in Christ alone - but belief is demonstrated by action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350"/>
            <a:ext cx="9144000" cy="12319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Importance of Being Faithful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anose="020B0606020202030204" pitchFamily="34" charset="0"/>
              </a:rPr>
              <a:t>Matthew 25:14-30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Slaves Entrusted 	(vs 14-15)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Slaves Perform	(vs 16-18)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Good Slaves Praised	(vs 19-23)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Wicked Slaves Judged	(vs 24-28)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The Lesson Taught	(vs 29-30)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350"/>
            <a:ext cx="9144000" cy="12319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Slaves Entrusted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anose="020B0606020202030204" pitchFamily="34" charset="0"/>
              </a:rPr>
              <a:t>Matthew 25:14-15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This parable of a master entrusting his slaves while he is away is about the kingdom of heaven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These are slaves ( </a:t>
            </a:r>
            <a:r>
              <a:rPr lang="en-US" altLang="en-US" sz="4400" b="1" smtClean="0">
                <a:solidFill>
                  <a:srgbClr val="FFFFFF"/>
                </a:solidFill>
                <a:latin typeface="TekniaGreek" panose="02000503060000020004" pitchFamily="2" charset="0"/>
              </a:rPr>
              <a:t>dou:loV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 / doulos), not servants - Christians are bought by Christ (1 Cor. 6:20; Acts 20:28)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350"/>
            <a:ext cx="9144000" cy="12319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Slaves Entrusted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anose="020B0606020202030204" pitchFamily="34" charset="0"/>
              </a:rPr>
              <a:t>Matthew 25:14-15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Each slave is entrusted with an amount according to the master’s evaluation of their ability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The man’s going on a journey is analogous to Jesus currently being in heaven while we wait for His return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350"/>
            <a:ext cx="9144000" cy="12319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Slaves Entrusted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anose="020B0606020202030204" pitchFamily="34" charset="0"/>
              </a:rPr>
              <a:t>Matthew 25:14-15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The visible church has always been a mixture: believers &amp; deceivers; wheat &amp; tares; wolves &amp; sheep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The good &amp; wicked slaves in the parable are analogous to true and false Christians in the visible church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350"/>
            <a:ext cx="9144000" cy="12319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Slaves Perform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anose="020B0606020202030204" pitchFamily="34" charset="0"/>
              </a:rPr>
              <a:t>Matthew 25:16-18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The first two slaves invested what they received and gained a return on their investments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The third slave simply hid the money in the ground to protect it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804</TotalTime>
  <Words>703</Words>
  <Application>Microsoft Office PowerPoint</Application>
  <PresentationFormat>On-screen Show (4:3)</PresentationFormat>
  <Paragraphs>80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Arial Narrow</vt:lpstr>
      <vt:lpstr>TekniaGreek</vt:lpstr>
      <vt:lpstr>Times New Roman</vt:lpstr>
      <vt:lpstr>Wingdings</vt:lpstr>
      <vt:lpstr>Custom Design</vt:lpstr>
      <vt:lpstr>Grace Bible Church  Glorifying God  by Making Disciples of Jesus Christ</vt:lpstr>
      <vt:lpstr>The Importance of Being Faithful Matthew 25:14-30</vt:lpstr>
      <vt:lpstr>The Importance of Being Faithful Matthew 25:14-30</vt:lpstr>
      <vt:lpstr>The Importance of Being Faithful Matthew 25:14-30</vt:lpstr>
      <vt:lpstr>The Importance of Being Faithful Matthew 25:14-30</vt:lpstr>
      <vt:lpstr>Slaves Entrusted Matthew 25:14-15</vt:lpstr>
      <vt:lpstr>Slaves Entrusted Matthew 25:14-15</vt:lpstr>
      <vt:lpstr>Slaves Entrusted Matthew 25:14-15</vt:lpstr>
      <vt:lpstr>Slaves Perform Matthew 25:16-18</vt:lpstr>
      <vt:lpstr>Good Slaves Praised Matthew 25:19-23</vt:lpstr>
      <vt:lpstr>Good Slaves Praised Matthew 25:19-23</vt:lpstr>
      <vt:lpstr>Wicked Slave Judged Matthew 25: 24-28</vt:lpstr>
      <vt:lpstr>Wicked Slave Judged Matthew 25: 24-28</vt:lpstr>
      <vt:lpstr>Wicked Slave Judged Matthew 25: 24-28</vt:lpstr>
      <vt:lpstr>The Lesson Taught</vt:lpstr>
      <vt:lpstr>The Lesson Taught</vt:lpstr>
      <vt:lpstr>The Lesson Taught</vt:lpstr>
      <vt:lpstr>The Lesson Taught</vt:lpstr>
      <vt:lpstr>PowerPoint Presentation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54</cp:revision>
  <dcterms:modified xsi:type="dcterms:W3CDTF">2024-12-09T20:30:14Z</dcterms:modified>
</cp:coreProperties>
</file>