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1" r:id="rId6"/>
    <p:sldId id="302" r:id="rId7"/>
    <p:sldId id="278" r:id="rId8"/>
    <p:sldId id="300" r:id="rId9"/>
    <p:sldId id="279" r:id="rId10"/>
    <p:sldId id="303" r:id="rId11"/>
    <p:sldId id="280" r:id="rId12"/>
    <p:sldId id="304" r:id="rId13"/>
    <p:sldId id="305" r:id="rId14"/>
    <p:sldId id="306" r:id="rId15"/>
    <p:sldId id="281" r:id="rId16"/>
    <p:sldId id="282" r:id="rId17"/>
    <p:sldId id="307" r:id="rId18"/>
    <p:sldId id="283" r:id="rId19"/>
    <p:sldId id="284" r:id="rId20"/>
    <p:sldId id="286" r:id="rId21"/>
    <p:sldId id="308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96CD40-8388-42C7-A6E1-A1C98E081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90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16D31-9EA6-44F4-BA7B-07E92A6B0869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44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5DFF9-C466-432F-B57A-014BF8508B9E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5DFF9-C466-432F-B57A-014BF8508B9E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87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5DFF9-C466-432F-B57A-014BF8508B9E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4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D5DFF9-C466-432F-B57A-014BF8508B9E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21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AF494-3622-49A8-A819-07DEBE1AFB13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27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D1CF3-2A74-4ED6-B242-4DBCC5D622AD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94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D1CF3-2A74-4ED6-B242-4DBCC5D622AD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84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DD119C-5D62-4749-9302-AE83635609EF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263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5C78A-5DE8-45B5-A112-B1E7F7FC1390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24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1A9D0-DF1F-40E9-A5F5-62BA064FA049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1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08C7CC-A19B-4742-A99A-CFA4D3828A4C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EC3D6D2-2BDF-4E2C-AADE-61F3152570FB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57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01A9D0-DF1F-40E9-A5F5-62BA064FA049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86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96F32-556A-4C90-8795-AE69922C0651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69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A7B1CA-DD0B-42F7-B82C-1E5109016383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045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D3FEE9-8A07-4FF8-B733-EC0C3BE14670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977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D3FEE9-8A07-4FF8-B733-EC0C3BE14670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33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D3FEE9-8A07-4FF8-B733-EC0C3BE14670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994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3AC639-B54D-44B8-AC3E-3717B3B1C799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888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3AC639-B54D-44B8-AC3E-3717B3B1C799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6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113655-A906-4FD0-AA75-6FE36C49A5E3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90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113655-A906-4FD0-AA75-6FE36C49A5E3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6B321-B1D2-4092-90EB-F465DC4F1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EE745-85E5-4762-B3D7-3E5D6374D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9E1C0-114D-4B49-B940-8BF16CA51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9AE12-96C5-4ABE-949A-7D60F0E05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F12B0-4F32-43F5-AD03-0CC7E5B0B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65F15-8ABB-43E6-90D4-1807277C8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E66E9-B44D-4FDA-8D22-75596E3C3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89947-4174-4280-A0C1-21C7899D8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DC29E-53BB-44E0-903D-F2E66CDD8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596CA-5151-4059-B5E3-03498B17B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1F467-143D-45C8-B378-4EBA7BD28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D01F33E-9B21-4365-8706-1363E2E3F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Unknown Day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 36; Mark 13:32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There is a big difference between knowing the season an event will happen and the day it will happen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arrogant predict dates for Jesus return though Jesus states only the Father knows the day and hour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Unknown Day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 36; Mark 13:32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William Miller started the Adventist movement with his date predicting in the 1830's and 1844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Ellen G. White followed the teachings of Miller and started the Seventh Day Adventist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Unknown Day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 36; Mark 13:32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Charles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Taze</a:t>
            </a:r>
            <a:r>
              <a:rPr lang="en-US" sz="4400" b="1" smtClean="0">
                <a:solidFill>
                  <a:srgbClr val="FFFFFF"/>
                </a:solidFill>
                <a:latin typeface="Arial Narrow" pitchFamily="34" charset="0"/>
              </a:rPr>
              <a:t> Russell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founder of Jehovah’s Witnesses, was affected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adventism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and set many dates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Evangelicals have been affected by date settings - the late Harold Camping is an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An Unknown Day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 36; Mark 13:32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signs of the season of Jesus’ return will be easily recognized, but only the Father knows the day of 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As the Days of Noah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24:37-39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did not heed the preaching of Noah or the warning of the ark - they were too busy living normal life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People will think everything is just fine - Peace and Safety! – too busy living normal life to notice the signs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Sudden </a:t>
            </a:r>
            <a:r>
              <a:rPr lang="en-US" b="1" u="sng" dirty="0" err="1" smtClean="0">
                <a:solidFill>
                  <a:srgbClr val="A0D0FF"/>
                </a:solidFill>
                <a:latin typeface="Arial Narrow" pitchFamily="34" charset="0"/>
              </a:rPr>
              <a:t>Judgement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24:40-41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near context of verse 39 indicates it is the wicked who are suddenly taken away for judgment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ones left are the righteous who survived the Tribulation and will populate the Millennium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Sudden </a:t>
            </a:r>
            <a:r>
              <a:rPr lang="en-US" b="1" u="sng" dirty="0" err="1" smtClean="0">
                <a:solidFill>
                  <a:srgbClr val="A0D0FF"/>
                </a:solidFill>
                <a:latin typeface="Arial Narrow" pitchFamily="34" charset="0"/>
              </a:rPr>
              <a:t>Judgement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24:40-41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illustrations emphasize the suddenness of His return and lack of preparation by the people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His Admonition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24:42-44; Mark 13:33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would be prepared if you knew when a thief would try to break in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If you know a thief would try to break in, but did not know when, you would always be on the alert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Faithful Slave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24:45-47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Christians are motivated by their love for the Lord and desire to please Him - they look forward to His return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Evil Slave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24:48-51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Even fear will not motivate the evil because they assume the day of reckoning is a long way off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Faithfulness in serving the Lord is a mark denoting the difference between true and false professions of faith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Evil Slave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24:48-51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Those with false professions of faith will </a:t>
            </a:r>
            <a:r>
              <a:rPr lang="en-US" sz="4400" b="1" smtClean="0">
                <a:solidFill>
                  <a:srgbClr val="FFFFFF"/>
                </a:solidFill>
                <a:latin typeface="Arial Narrow" pitchFamily="34" charset="0"/>
              </a:rPr>
              <a:t>be judged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along with the wicked as Christ’s return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Mark 13:33-17 - Be on the Alert! You do not know when the Lord will come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can only be ready for the Lord’s return if He is your Lord and Savior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Don’t be caught unprepared by a false profession of faith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If you are ready, then rejoice! If you are not, then get ready!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Are You Ready for His Return?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24:32-51; Mark 13:28-37; Luke 21:28-36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is on the Mount of Olives teaching His disciples about the signs of His coming and the end of the age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His “coming” refers to His appearing as King which ends the present age and begins the next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Are You Ready for His Return?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24:32-51; Mark 13:28-37; Luke 21:28-36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beginning signs include the “birth pangs,” persecution, apostasy and the preaching of the gospel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signs in the middle period are the Abomination of Desolation, the Great Tribulation and false prophets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Are You Ready for His Return?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24:32-51; Mark 13:28-37; Luke 21:28-36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Signs in the heavens will appear prior to the coming of the Son of Man in the clouds - every eye will see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angels will gather the elect and the wicked for the Sheep &amp; Goat judgment (Matthew 25)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Signs of the Season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24:32; Mark 13:28; Luke 21:29-30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parable is a true to life story given to make a point - when a fig tree puts forth its leaves, Summer is near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You can tell the nearness of a Season by the signs of it in nature around you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Signs of His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24:33; Mark 13:29; Luke 21:31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When you see the signs Jesus has detailed, then His coming as conquering King is near, at the door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Revelation 19:11-21 - Jesus destroys the anti-Christ and his armies, ending the Tribulation period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Certainty of His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24:34-35; Mark 13:30-31; Luke 21:32-33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events of this time period will occur within the generation alive at its beginning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These things are more sure than the continuation of heaven and earth which will pass away - 2 Peter 3:10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Certainty of His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24:34-35; Mark 13:30-31; Luke 21:32-33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Allegorical interpretation has resulted in false ideas about “this generation” and the events of eschatology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785</TotalTime>
  <Words>797</Words>
  <Application>Microsoft Office PowerPoint</Application>
  <PresentationFormat>On-screen Show (4:3)</PresentationFormat>
  <Paragraphs>84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Are You Ready for His Return? Matthew 24:32-51; Mark 13:28-37; Luke 21:28-36</vt:lpstr>
      <vt:lpstr>Are You Ready for His Return? Matthew 24:32-51; Mark 13:28-37; Luke 21:28-36</vt:lpstr>
      <vt:lpstr>Are You Ready for His Return? Matthew 24:32-51; Mark 13:28-37; Luke 21:28-36</vt:lpstr>
      <vt:lpstr>The Signs of the Season Matthew 24:32; Mark 13:28; Luke 21:29-30</vt:lpstr>
      <vt:lpstr>The Signs of His Coming Matthew 24:33; Mark 13:29; Luke 21:31</vt:lpstr>
      <vt:lpstr>The Certainty of His Coming Matthew 24:34-35; Mark 13:30-31; Luke 21:32-33</vt:lpstr>
      <vt:lpstr>The Certainty of His Coming Matthew 24:34-35; Mark 13:30-31; Luke 21:32-33</vt:lpstr>
      <vt:lpstr>An Unknown Day Matthew 24: 36; Mark 13:32</vt:lpstr>
      <vt:lpstr>An Unknown Day Matthew 24: 36; Mark 13:32</vt:lpstr>
      <vt:lpstr>An Unknown Day Matthew 24: 36; Mark 13:32</vt:lpstr>
      <vt:lpstr>An Unknown Day Matthew 24: 36; Mark 13:32</vt:lpstr>
      <vt:lpstr>As the Days of Noah Matthew 24:37-39</vt:lpstr>
      <vt:lpstr>A Sudden Judgement Matthew 24:40-41</vt:lpstr>
      <vt:lpstr>A Sudden Judgement Matthew 24:40-41</vt:lpstr>
      <vt:lpstr>His Admonition Matthew 24:42-44; Mark 13:33</vt:lpstr>
      <vt:lpstr>The Faithful Slave Matthew 24:45-47</vt:lpstr>
      <vt:lpstr>The Evil Slave Matthew 24:48-51</vt:lpstr>
      <vt:lpstr>The Evil Slave Matthew 24:48-51</vt:lpstr>
      <vt:lpstr>Conclusion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2024-11-30T19:16:53Z</dcterms:modified>
</cp:coreProperties>
</file>