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3"/>
  </p:notesMasterIdLst>
  <p:sldIdLst>
    <p:sldId id="296" r:id="rId3"/>
    <p:sldId id="299" r:id="rId4"/>
    <p:sldId id="260" r:id="rId5"/>
    <p:sldId id="301" r:id="rId6"/>
    <p:sldId id="278" r:id="rId7"/>
    <p:sldId id="303" r:id="rId8"/>
    <p:sldId id="302" r:id="rId9"/>
    <p:sldId id="304" r:id="rId10"/>
    <p:sldId id="305" r:id="rId11"/>
    <p:sldId id="306" r:id="rId12"/>
    <p:sldId id="307" r:id="rId13"/>
    <p:sldId id="279" r:id="rId14"/>
    <p:sldId id="308" r:id="rId15"/>
    <p:sldId id="280" r:id="rId16"/>
    <p:sldId id="281" r:id="rId17"/>
    <p:sldId id="309" r:id="rId18"/>
    <p:sldId id="310" r:id="rId19"/>
    <p:sldId id="311" r:id="rId20"/>
    <p:sldId id="287" r:id="rId21"/>
    <p:sldId id="297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B180D93-000E-4A61-AB78-7E062F41DE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28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DB5E2F-D2DB-4087-A3D3-921D958926A7}" type="slidenum">
              <a:rPr lang="en-US">
                <a:latin typeface="Arial" charset="0"/>
                <a:cs typeface="Arial" charset="0"/>
              </a:rPr>
              <a:pPr/>
              <a:t>1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4073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890253-343D-42B0-AEE7-A23F8D25AF76}" type="slidenum">
              <a:rPr lang="en-US">
                <a:latin typeface="Arial" charset="0"/>
                <a:cs typeface="Arial" charset="0"/>
              </a:rPr>
              <a:pPr/>
              <a:t>10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2449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890253-343D-42B0-AEE7-A23F8D25AF76}" type="slidenum">
              <a:rPr lang="en-US">
                <a:latin typeface="Arial" charset="0"/>
                <a:cs typeface="Arial" charset="0"/>
              </a:rPr>
              <a:pPr/>
              <a:t>11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7453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A07943-2F9F-439F-B264-5471C126C00A}" type="slidenum">
              <a:rPr lang="en-US">
                <a:latin typeface="Arial" charset="0"/>
                <a:cs typeface="Arial" charset="0"/>
              </a:rPr>
              <a:pPr/>
              <a:t>12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2286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A07943-2F9F-439F-B264-5471C126C00A}" type="slidenum">
              <a:rPr lang="en-US">
                <a:latin typeface="Arial" charset="0"/>
                <a:cs typeface="Arial" charset="0"/>
              </a:rPr>
              <a:pPr/>
              <a:t>13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6350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3E239D-DFAF-41B3-9C17-6F128B9AF6E7}" type="slidenum">
              <a:rPr lang="en-US">
                <a:latin typeface="Arial" charset="0"/>
                <a:cs typeface="Arial" charset="0"/>
              </a:rPr>
              <a:pPr/>
              <a:t>14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5119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5CF885-FBDC-44C9-9E12-E33297B8916C}" type="slidenum">
              <a:rPr lang="en-US">
                <a:latin typeface="Arial" charset="0"/>
                <a:cs typeface="Arial" charset="0"/>
              </a:rPr>
              <a:pPr/>
              <a:t>15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5144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5CF885-FBDC-44C9-9E12-E33297B8916C}" type="slidenum">
              <a:rPr lang="en-US">
                <a:latin typeface="Arial" charset="0"/>
                <a:cs typeface="Arial" charset="0"/>
              </a:rPr>
              <a:pPr/>
              <a:t>16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0902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5CF885-FBDC-44C9-9E12-E33297B8916C}" type="slidenum">
              <a:rPr lang="en-US">
                <a:latin typeface="Arial" charset="0"/>
                <a:cs typeface="Arial" charset="0"/>
              </a:rPr>
              <a:pPr/>
              <a:t>17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6224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D53353-B5A6-4AAC-A498-1543F4159D65}" type="slidenum">
              <a:rPr lang="en-US">
                <a:latin typeface="Arial" charset="0"/>
                <a:cs typeface="Arial" charset="0"/>
              </a:rPr>
              <a:pPr/>
              <a:t>18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2022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E6954F-D1A7-4DF7-8F4A-36E120099577}" type="slidenum">
              <a:rPr lang="en-US">
                <a:latin typeface="Arial" charset="0"/>
                <a:cs typeface="Arial" charset="0"/>
              </a:rPr>
              <a:pPr/>
              <a:t>19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318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A08D0E-7257-4DF4-ADAB-C1E96D8AA98F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2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CD1F38EC-1640-4E8D-8C24-EDF161382B4C}" type="slidenum">
              <a:rPr lang="en-US" sz="1200">
                <a:solidFill>
                  <a:srgbClr val="000000"/>
                </a:solidFill>
              </a:rPr>
              <a:pPr algn="r" eaLnBrk="0" hangingPunct="0"/>
              <a:t>2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26951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D0034A-C89D-44B2-B25F-4A888532410E}" type="slidenum">
              <a:rPr lang="en-US">
                <a:latin typeface="Arial" charset="0"/>
                <a:cs typeface="Arial" charset="0"/>
              </a:rPr>
              <a:pPr/>
              <a:t>20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918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8760DA-0414-4CF1-BBCE-632D388D54A3}" type="slidenum">
              <a:rPr lang="en-US">
                <a:latin typeface="Arial" charset="0"/>
                <a:cs typeface="Arial" charset="0"/>
              </a:rPr>
              <a:pPr/>
              <a:t>3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6128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8760DA-0414-4CF1-BBCE-632D388D54A3}" type="slidenum">
              <a:rPr lang="en-US">
                <a:latin typeface="Arial" charset="0"/>
                <a:cs typeface="Arial" charset="0"/>
              </a:rPr>
              <a:pPr/>
              <a:t>4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3847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890253-343D-42B0-AEE7-A23F8D25AF76}" type="slidenum">
              <a:rPr lang="en-US">
                <a:latin typeface="Arial" charset="0"/>
                <a:cs typeface="Arial" charset="0"/>
              </a:rPr>
              <a:pPr/>
              <a:t>5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6483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890253-343D-42B0-AEE7-A23F8D25AF76}" type="slidenum">
              <a:rPr lang="en-US">
                <a:latin typeface="Arial" charset="0"/>
                <a:cs typeface="Arial" charset="0"/>
              </a:rPr>
              <a:pPr/>
              <a:t>6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0214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890253-343D-42B0-AEE7-A23F8D25AF76}" type="slidenum">
              <a:rPr lang="en-US">
                <a:latin typeface="Arial" charset="0"/>
                <a:cs typeface="Arial" charset="0"/>
              </a:rPr>
              <a:pPr/>
              <a:t>7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4771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890253-343D-42B0-AEE7-A23F8D25AF76}" type="slidenum">
              <a:rPr lang="en-US">
                <a:latin typeface="Arial" charset="0"/>
                <a:cs typeface="Arial" charset="0"/>
              </a:rPr>
              <a:pPr/>
              <a:t>8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0425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890253-343D-42B0-AEE7-A23F8D25AF76}" type="slidenum">
              <a:rPr lang="en-US">
                <a:latin typeface="Arial" charset="0"/>
                <a:cs typeface="Arial" charset="0"/>
              </a:rPr>
              <a:pPr/>
              <a:t>9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628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49B60-5381-47D0-A1F6-404E674A74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E4325-B9A9-47F0-8A10-A7A27338D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34518-6709-4FC2-8ECA-8C236FC1FD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CA140F-C341-444F-BFE7-B7A5FE0BEA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DCB89-2BE4-4252-A28D-0B83190714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FC1482-50A9-44D1-8168-B9A48C308A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E275C-ED50-473F-9AA8-8D8E404F3A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FEA9F8-0939-42F3-BCF2-6C95AADD40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3DE24-45A6-4711-B692-00DA5CFB08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2DC6A-CEA4-4239-A61E-40AB1F3FEC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21DB8-E23E-487F-9826-8359073DA5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9A183D8-8754-42F2-A900-EC4DF5CD6F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7200" b="1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Grace Bible Church</a:t>
            </a:r>
            <a: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Glorifying God </a:t>
            </a:r>
            <a:b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False Teachers &amp; Apostates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Modernists ➔ 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Neo-evangelicals ➔ 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Seeker sensitive ➔ 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Emergent ➔ 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“social justice”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False Teachers &amp; Apostates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church is only culturally relevant when it proclaims the truth of God’s word so that it changes culture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Jesus’ warnings apply to today and the future - heeding God’s word blocks deception from false teachers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Jesus will return in a manner to be seen by everyone – Matt. 24:27; Rev. 1:7</a:t>
            </a:r>
          </a:p>
          <a:p>
            <a:pPr eaLnBrk="1" hangingPunct="1"/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825"/>
            <a:ext cx="9144000" cy="1169551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4000" b="1" u="sng" dirty="0" smtClean="0">
                <a:solidFill>
                  <a:srgbClr val="A0D0FF"/>
                </a:solidFill>
                <a:latin typeface="Arial Narrow" pitchFamily="34" charset="0"/>
              </a:rPr>
              <a:t>Signs Before the Coming of the Son of Man</a:t>
            </a:r>
            <a:r>
              <a:rPr lang="en-US" sz="3600" b="1" dirty="0" smtClean="0">
                <a:solidFill>
                  <a:srgbClr val="FFFF99"/>
                </a:solidFill>
                <a:latin typeface="Arial Narrow" pitchFamily="34" charset="0"/>
              </a:rPr>
              <a:t> </a:t>
            </a:r>
            <a:r>
              <a:rPr lang="de-DE" sz="3600" b="1" dirty="0" smtClean="0">
                <a:solidFill>
                  <a:srgbClr val="FFFF99"/>
                </a:solidFill>
                <a:latin typeface="Arial Narrow" pitchFamily="34" charset="0"/>
              </a:rPr>
              <a:t>Matt 24:29; Mark 13:24–25; Luke 21:25-26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56388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2 Thess. 2 - Paul counteracts claims Christ has come by pointing out antichrist and apostasy will come first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1 Thess. 5:2-3 - Jesus will return as a “thief in the night” - unexpectedly, but well known to everyone one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825"/>
            <a:ext cx="9144000" cy="1169551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4000" b="1" u="sng" dirty="0" smtClean="0">
                <a:solidFill>
                  <a:srgbClr val="A0D0FF"/>
                </a:solidFill>
                <a:latin typeface="Arial Narrow" pitchFamily="34" charset="0"/>
              </a:rPr>
              <a:t>Signs Before the Coming of the Son of Man</a:t>
            </a:r>
            <a:r>
              <a:rPr lang="en-US" sz="4000" b="1" dirty="0" smtClean="0">
                <a:solidFill>
                  <a:srgbClr val="FFFF99"/>
                </a:solidFill>
                <a:latin typeface="Arial Narrow" pitchFamily="34" charset="0"/>
              </a:rPr>
              <a:t> </a:t>
            </a:r>
            <a:r>
              <a:rPr lang="de-DE" sz="3600" b="1" dirty="0" smtClean="0">
                <a:solidFill>
                  <a:srgbClr val="FFFF99"/>
                </a:solidFill>
                <a:latin typeface="Arial Narrow" pitchFamily="34" charset="0"/>
              </a:rPr>
              <a:t>Matt 24:29; Mark 13:24–25; Luke 21:25-26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Before Jesus returns, there will be obvious signs in the sky - Matt. 24; Luke 21; Isaiah 13; Joel 2; Rev. 6 &amp; 8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signs herald Jesus’ return: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“birth pangs” ➔ Abomination of Desolation ➔ Great Tribulation ➔ unmistakable celestial signs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Sign of Coming of the Son of Man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de-DE" sz="3600" b="1" dirty="0" smtClean="0">
                <a:solidFill>
                  <a:srgbClr val="FFFF99"/>
                </a:solidFill>
                <a:latin typeface="Arial Narrow" pitchFamily="34" charset="0"/>
              </a:rPr>
              <a:t>Matthew 24:30; Mark 13:26; Luke 21:27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Acts 1:9-11 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Jesus left in a cloud, so He will return in a cloud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Revelation 1:7 matches the vision in Daniel 7:13-14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There is nothing hidden about Jesus’ return – All will know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Gathering the Elect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de-DE" sz="3600" b="1" dirty="0" smtClean="0">
                <a:solidFill>
                  <a:srgbClr val="FFFF99"/>
                </a:solidFill>
                <a:latin typeface="Arial Narrow" pitchFamily="34" charset="0"/>
              </a:rPr>
              <a:t>Matthew 24:31; Mark 13:17; Luke 21:28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angels will separate out the elect from the unrighteous - Matthew 25 will expand on what happens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Luke 21:28 - the signs of Jesus’ return signify redemption is near to the elect going through the Tribulation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Gathering the Elect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de-DE" sz="3600" b="1" dirty="0" smtClean="0">
                <a:solidFill>
                  <a:srgbClr val="FFFF99"/>
                </a:solidFill>
                <a:latin typeface="Arial Narrow" pitchFamily="34" charset="0"/>
              </a:rPr>
              <a:t>Matthew 24:31; Mark 13:17; Luke 21:28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Marriage Supper of the Lamb (Revelation 19:7-10) is followed by the Lord’s return to conquer (11-21)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Messiah returns as victorious king to vanquish His enemies and set up His kingdom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Gathering the Elect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de-DE" sz="3600" b="1" dirty="0" smtClean="0">
                <a:solidFill>
                  <a:srgbClr val="FFFF99"/>
                </a:solidFill>
                <a:latin typeface="Arial Narrow" pitchFamily="34" charset="0"/>
              </a:rPr>
              <a:t>Matthew 24:31; Mark 13:17; Luke 21:28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Both the elect and the unrighteous are gathered for the sheep and goat judgment (Matt. 13-50; 25:31-46)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A Possible Sequence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09600"/>
            <a:ext cx="9144000" cy="6248400"/>
          </a:xfrm>
          <a:noFill/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FFFF"/>
                </a:solidFill>
                <a:latin typeface="Arial Narrow" pitchFamily="34" charset="0"/>
              </a:rPr>
              <a:t>Jesus appears in the clouds with His army coming from heaven (Rev. 19)</a:t>
            </a:r>
          </a:p>
          <a:p>
            <a:pPr eaLnBrk="1" hangingPunct="1"/>
            <a:r>
              <a:rPr lang="en-US" b="1" dirty="0" smtClean="0">
                <a:solidFill>
                  <a:srgbClr val="FFFFFF"/>
                </a:solidFill>
                <a:latin typeface="Arial Narrow" pitchFamily="34" charset="0"/>
              </a:rPr>
              <a:t>Jesus stands on Mt. of Olives, which splits (Zechariah 14)</a:t>
            </a:r>
          </a:p>
          <a:p>
            <a:pPr eaLnBrk="1" hangingPunct="1"/>
            <a:r>
              <a:rPr lang="en-US" b="1" dirty="0" smtClean="0">
                <a:solidFill>
                  <a:srgbClr val="FFFFFF"/>
                </a:solidFill>
                <a:latin typeface="Arial Narrow" pitchFamily="34" charset="0"/>
              </a:rPr>
              <a:t>Jesus conquers foes – throws the Beast &amp; false prophet into eternal lake of fire</a:t>
            </a:r>
          </a:p>
          <a:p>
            <a:pPr eaLnBrk="1" hangingPunct="1"/>
            <a:r>
              <a:rPr lang="en-US" b="1" dirty="0" smtClean="0">
                <a:solidFill>
                  <a:srgbClr val="FFFFFF"/>
                </a:solidFill>
                <a:latin typeface="Arial Narrow" pitchFamily="34" charset="0"/>
              </a:rPr>
              <a:t>Angels gather elect &amp; unrighteous – sheep &amp; goat judgment (Matt. 13 &amp; 25)</a:t>
            </a:r>
          </a:p>
          <a:p>
            <a:pPr eaLnBrk="1" hangingPunct="1"/>
            <a:r>
              <a:rPr lang="en-US" b="1" dirty="0" smtClean="0">
                <a:solidFill>
                  <a:srgbClr val="FFFFFF"/>
                </a:solidFill>
                <a:latin typeface="Arial Narrow" pitchFamily="34" charset="0"/>
              </a:rPr>
              <a:t>Jesus begins reign on earth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6" presetID="14" presetClass="entr" presetSubtype="10" fill="hold" grpId="0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0"/>
                            </p:stCondLst>
                            <p:childTnLst>
                              <p:par>
                                <p:cTn id="20" presetID="14" presetClass="entr" presetSubtype="1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500"/>
                            </p:stCondLst>
                            <p:childTnLst>
                              <p:par>
                                <p:cTn id="24" presetID="14" presetClass="entr" presetSubtype="1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28600"/>
            <a:ext cx="9144000" cy="66294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promise of Jesus’ return should cause the unrighteous to fear and repent to be reconciled with God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hope of Jesus’ return is motivation for the Christian to live righteously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sz="4000" b="1" smtClean="0"/>
              <a:t>A reminder to consider others Please: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Turn off sound to all electronic devices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7200" b="1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Grace Bible Church</a:t>
            </a:r>
            <a: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Glorifying God </a:t>
            </a:r>
            <a:b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Sign of His Coming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de-DE" sz="3600" b="1" dirty="0" smtClean="0">
                <a:solidFill>
                  <a:srgbClr val="FFFF99"/>
                </a:solidFill>
                <a:latin typeface="Arial Narrow" pitchFamily="34" charset="0"/>
              </a:rPr>
              <a:t>Matthew 24:29-31; Mark 13:24-27; Luke 21:25-27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4191000"/>
          </a:xfrm>
          <a:noFill/>
        </p:spPr>
        <p:txBody>
          <a:bodyPr numCol="2"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Deception 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Deceit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Falsehood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Lying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Fraud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Apostates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False Prophets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False Teachers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Heretics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Anti-Christ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1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1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1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1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1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1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The Sign of His Coming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de-DE" sz="3600" b="1" dirty="0" smtClean="0">
                <a:solidFill>
                  <a:srgbClr val="FFFF99"/>
                </a:solidFill>
                <a:latin typeface="Arial Narrow" pitchFamily="34" charset="0"/>
              </a:rPr>
              <a:t>Matthew 24:29-31; Mark 13:24-27; Luke 21:25-27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A continued increase in false teachers and apostasy can be expected as the future unfolds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False Teachers &amp; Apostates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Cain wanted to do things his way, refused God’s warning, and murdered Abel out of jealousy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False teachers feed the desire people have to set their own standards of righteousness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God warned Israel about future false prophets in Deuteronomy 18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False Teachers &amp; Apostates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False teachers arose early in church history - Acts 8; Acts 20:28-29, 2 Peter 2:1-3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1 John 3:18-19 – Anti-</a:t>
            </a:r>
            <a:r>
              <a:rPr lang="en-US" sz="4400" b="1" dirty="0" err="1" smtClean="0">
                <a:solidFill>
                  <a:srgbClr val="FFFFFF"/>
                </a:solidFill>
                <a:latin typeface="Arial Narrow" pitchFamily="34" charset="0"/>
              </a:rPr>
              <a:t>Christs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What was true then is still true today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Materials on false religions abound and are readily available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False Teachers &amp; Apostates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All Christian cults include heresies of various sorts: </a:t>
            </a:r>
          </a:p>
          <a:p>
            <a:pPr lvl="1" eaLnBrk="1" hangingPunct="1"/>
            <a:r>
              <a:rPr lang="en-US" sz="4400" b="1" dirty="0" err="1" smtClean="0">
                <a:solidFill>
                  <a:srgbClr val="FFFFFF"/>
                </a:solidFill>
                <a:latin typeface="Arial Narrow" pitchFamily="34" charset="0"/>
              </a:rPr>
              <a:t>Modalism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in The Local Church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Unitarianism in The Way International and Jehovah’s Witnesses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Polytheism in the Mormons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False Teachers &amp; Apostates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“little god” doctrine - Earl </a:t>
            </a:r>
            <a:r>
              <a:rPr lang="en-US" sz="4400" b="1" dirty="0" err="1" smtClean="0">
                <a:solidFill>
                  <a:srgbClr val="FFFFFF"/>
                </a:solidFill>
                <a:latin typeface="Arial Narrow" pitchFamily="34" charset="0"/>
              </a:rPr>
              <a:t>Paulk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, Robert Tilton, Kenneth </a:t>
            </a:r>
            <a:r>
              <a:rPr lang="en-US" sz="4400" b="1" dirty="0" err="1" smtClean="0">
                <a:solidFill>
                  <a:srgbClr val="FFFFFF"/>
                </a:solidFill>
                <a:latin typeface="Arial Narrow" pitchFamily="34" charset="0"/>
              </a:rPr>
              <a:t>Hagin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, Kenneth Copeland, Casey Treat, etc.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False </a:t>
            </a:r>
            <a:r>
              <a:rPr lang="en-US" sz="4400" b="1" dirty="0" err="1" smtClean="0">
                <a:solidFill>
                  <a:srgbClr val="FFFFFF"/>
                </a:solidFill>
                <a:latin typeface="Arial Narrow" pitchFamily="34" charset="0"/>
              </a:rPr>
              <a:t>Christs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-  Rev. Sun </a:t>
            </a:r>
            <a:r>
              <a:rPr lang="en-US" sz="4400" b="1" dirty="0" err="1" smtClean="0">
                <a:solidFill>
                  <a:srgbClr val="FFFFFF"/>
                </a:solidFill>
                <a:latin typeface="Arial Narrow" pitchFamily="34" charset="0"/>
              </a:rPr>
              <a:t>Myung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Moon, etc. (Wikipedia lists 11 currently alive claiming to be Christ)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False Teachers &amp; Apostates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1 Timothy 4:1-5  - 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Substituting ascetic legalism for true spirituality is the doctrine of demons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2 Timothy 4:1-4 – 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Over the last century many movements have turned from sound doctrine to false teachers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1233</TotalTime>
  <Words>786</Words>
  <Application>Microsoft Office PowerPoint</Application>
  <PresentationFormat>On-screen Show (4:3)</PresentationFormat>
  <Paragraphs>101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The Sign of His Coming Matthew 24:29-31; Mark 13:24-27; Luke 21:25-27</vt:lpstr>
      <vt:lpstr>The Sign of His Coming Matthew 24:29-31; Mark 13:24-27; Luke 21:25-27</vt:lpstr>
      <vt:lpstr>False Teachers &amp; Apostates</vt:lpstr>
      <vt:lpstr>False Teachers &amp; Apostates</vt:lpstr>
      <vt:lpstr>False Teachers &amp; Apostates</vt:lpstr>
      <vt:lpstr>False Teachers &amp; Apostates</vt:lpstr>
      <vt:lpstr>False Teachers &amp; Apostates</vt:lpstr>
      <vt:lpstr>False Teachers &amp; Apostates</vt:lpstr>
      <vt:lpstr>False Teachers &amp; Apostates</vt:lpstr>
      <vt:lpstr>Signs Before the Coming of the Son of Man Matt 24:29; Mark 13:24–25; Luke 21:25-26</vt:lpstr>
      <vt:lpstr>Signs Before the Coming of the Son of Man Matt 24:29; Mark 13:24–25; Luke 21:25-26</vt:lpstr>
      <vt:lpstr>The Sign of Coming of the Son of Man  Matthew 24:30; Mark 13:26; Luke 21:27</vt:lpstr>
      <vt:lpstr>Gathering the Elect Matthew 24:31; Mark 13:17; Luke 21:28</vt:lpstr>
      <vt:lpstr>Gathering the Elect Matthew 24:31; Mark 13:17; Luke 21:28</vt:lpstr>
      <vt:lpstr>Gathering the Elect Matthew 24:31; Mark 13:17; Luke 21:28</vt:lpstr>
      <vt:lpstr>A Possible Sequence</vt:lpstr>
      <vt:lpstr>PowerPoint Presentation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96</cp:revision>
  <dcterms:modified xsi:type="dcterms:W3CDTF">2024-11-24T02:11:39Z</dcterms:modified>
</cp:coreProperties>
</file>