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9" r:id="rId1"/>
    <p:sldMasterId id="2147483662" r:id="rId2"/>
  </p:sldMasterIdLst>
  <p:notesMasterIdLst>
    <p:notesMasterId r:id="rId28"/>
  </p:notesMasterIdLst>
  <p:sldIdLst>
    <p:sldId id="296" r:id="rId3"/>
    <p:sldId id="299" r:id="rId4"/>
    <p:sldId id="278" r:id="rId5"/>
    <p:sldId id="279" r:id="rId6"/>
    <p:sldId id="303" r:id="rId7"/>
    <p:sldId id="304" r:id="rId8"/>
    <p:sldId id="305" r:id="rId9"/>
    <p:sldId id="306" r:id="rId10"/>
    <p:sldId id="307" r:id="rId11"/>
    <p:sldId id="280" r:id="rId12"/>
    <p:sldId id="308" r:id="rId13"/>
    <p:sldId id="309" r:id="rId14"/>
    <p:sldId id="281" r:id="rId15"/>
    <p:sldId id="311" r:id="rId16"/>
    <p:sldId id="310" r:id="rId17"/>
    <p:sldId id="312" r:id="rId18"/>
    <p:sldId id="282" r:id="rId19"/>
    <p:sldId id="300" r:id="rId20"/>
    <p:sldId id="283" r:id="rId21"/>
    <p:sldId id="301" r:id="rId22"/>
    <p:sldId id="313" r:id="rId23"/>
    <p:sldId id="284" r:id="rId24"/>
    <p:sldId id="286" r:id="rId25"/>
    <p:sldId id="287" r:id="rId26"/>
    <p:sldId id="297" r:id="rId27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66"/>
    <a:srgbClr val="FFFF99"/>
    <a:srgbClr val="FFFF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60" autoAdjust="0"/>
  </p:normalViewPr>
  <p:slideViewPr>
    <p:cSldViewPr>
      <p:cViewPr varScale="1">
        <p:scale>
          <a:sx n="106" d="100"/>
          <a:sy n="106" d="100"/>
        </p:scale>
        <p:origin x="1686" y="11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198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560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198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0"/>
            <a:r>
              <a:rPr lang="en-US" noProof="0" smtClean="0"/>
              <a:t>Second level</a:t>
            </a:r>
          </a:p>
          <a:p>
            <a:pPr lvl="0"/>
            <a:r>
              <a:rPr lang="en-US" noProof="0" smtClean="0"/>
              <a:t>Third level</a:t>
            </a:r>
          </a:p>
          <a:p>
            <a:pPr lvl="0"/>
            <a:r>
              <a:rPr lang="en-US" noProof="0" smtClean="0"/>
              <a:t>Fourth level</a:t>
            </a:r>
          </a:p>
          <a:p>
            <a:pPr lvl="0"/>
            <a:r>
              <a:rPr lang="en-US" noProof="0" smtClean="0"/>
              <a:t>Fifth level</a:t>
            </a:r>
          </a:p>
        </p:txBody>
      </p:sp>
      <p:sp>
        <p:nvSpPr>
          <p:cNvPr id="4199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199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1B799283-4F2F-4138-B533-CE3072E30A0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618241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1pPr>
    <a:lvl2pPr marL="742950" indent="-28575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2pPr>
    <a:lvl3pPr marL="1143000" indent="-228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3pPr>
    <a:lvl4pPr marL="1600200" indent="-228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4pPr>
    <a:lvl5pPr marL="2057400" indent="-228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A4A6012-D2E9-4790-B91A-8B6AEDA2CE0B}" type="slidenum">
              <a:rPr lang="en-US" smtClean="0">
                <a:latin typeface="Arial" charset="0"/>
                <a:cs typeface="Arial" charset="0"/>
              </a:rPr>
              <a:pPr/>
              <a:t>1</a:t>
            </a:fld>
            <a:endParaRPr lang="en-US" smtClean="0">
              <a:latin typeface="Arial" charset="0"/>
              <a:cs typeface="Arial" charset="0"/>
            </a:endParaRPr>
          </a:p>
        </p:txBody>
      </p:sp>
      <p:sp>
        <p:nvSpPr>
          <p:cNvPr id="276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8871646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293FE04-DDDD-4225-A770-0C972DC31C37}" type="slidenum">
              <a:rPr lang="en-US" smtClean="0">
                <a:latin typeface="Arial" charset="0"/>
                <a:cs typeface="Arial" charset="0"/>
              </a:rPr>
              <a:pPr/>
              <a:t>10</a:t>
            </a:fld>
            <a:endParaRPr lang="en-US" smtClean="0">
              <a:latin typeface="Arial" charset="0"/>
              <a:cs typeface="Arial" charset="0"/>
            </a:endParaRPr>
          </a:p>
        </p:txBody>
      </p:sp>
      <p:sp>
        <p:nvSpPr>
          <p:cNvPr id="460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608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1029568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2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16BA49B-0C0C-494F-BEED-12C22CF15C67}" type="slidenum">
              <a:rPr lang="en-US" smtClean="0">
                <a:latin typeface="Arial" charset="0"/>
                <a:cs typeface="Arial" charset="0"/>
              </a:rPr>
              <a:pPr/>
              <a:t>11</a:t>
            </a:fld>
            <a:endParaRPr lang="en-US" smtClean="0">
              <a:latin typeface="Arial" charset="0"/>
              <a:cs typeface="Arial" charset="0"/>
            </a:endParaRPr>
          </a:p>
        </p:txBody>
      </p:sp>
      <p:sp>
        <p:nvSpPr>
          <p:cNvPr id="481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813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1839114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647E082-E92C-4417-B0C9-BBD82D5BCDD2}" type="slidenum">
              <a:rPr lang="en-US" smtClean="0">
                <a:latin typeface="Arial" charset="0"/>
                <a:cs typeface="Arial" charset="0"/>
              </a:rPr>
              <a:pPr/>
              <a:t>12</a:t>
            </a:fld>
            <a:endParaRPr lang="en-US" smtClean="0">
              <a:latin typeface="Arial" charset="0"/>
              <a:cs typeface="Arial" charset="0"/>
            </a:endParaRPr>
          </a:p>
        </p:txBody>
      </p:sp>
      <p:sp>
        <p:nvSpPr>
          <p:cNvPr id="501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017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3908519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9C7424F-CD4C-44D6-9F5C-31FF1479C650}" type="slidenum">
              <a:rPr lang="en-US" smtClean="0">
                <a:latin typeface="Arial" charset="0"/>
                <a:cs typeface="Arial" charset="0"/>
              </a:rPr>
              <a:pPr/>
              <a:t>13</a:t>
            </a:fld>
            <a:endParaRPr lang="en-US" smtClean="0">
              <a:latin typeface="Arial" charset="0"/>
              <a:cs typeface="Arial" charset="0"/>
            </a:endParaRPr>
          </a:p>
        </p:txBody>
      </p:sp>
      <p:sp>
        <p:nvSpPr>
          <p:cNvPr id="522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222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5377540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01C8035-33A7-4A70-B448-3B47AE423DDB}" type="slidenum">
              <a:rPr lang="en-US" smtClean="0">
                <a:latin typeface="Arial" charset="0"/>
                <a:cs typeface="Arial" charset="0"/>
              </a:rPr>
              <a:pPr/>
              <a:t>14</a:t>
            </a:fld>
            <a:endParaRPr lang="en-US" smtClean="0">
              <a:latin typeface="Arial" charset="0"/>
              <a:cs typeface="Arial" charset="0"/>
            </a:endParaRPr>
          </a:p>
        </p:txBody>
      </p:sp>
      <p:sp>
        <p:nvSpPr>
          <p:cNvPr id="542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427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0926276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7F7670C-20C0-49BB-A2B4-EE93243E650E}" type="slidenum">
              <a:rPr lang="en-US" smtClean="0">
                <a:latin typeface="Arial" charset="0"/>
                <a:cs typeface="Arial" charset="0"/>
              </a:rPr>
              <a:pPr/>
              <a:t>15</a:t>
            </a:fld>
            <a:endParaRPr lang="en-US" smtClean="0">
              <a:latin typeface="Arial" charset="0"/>
              <a:cs typeface="Arial" charset="0"/>
            </a:endParaRPr>
          </a:p>
        </p:txBody>
      </p:sp>
      <p:sp>
        <p:nvSpPr>
          <p:cNvPr id="563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632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407684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6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70B9AEC-311B-4089-8CFF-6B54B9F6D2EC}" type="slidenum">
              <a:rPr lang="en-US" smtClean="0">
                <a:latin typeface="Arial" charset="0"/>
                <a:cs typeface="Arial" charset="0"/>
              </a:rPr>
              <a:pPr/>
              <a:t>16</a:t>
            </a:fld>
            <a:endParaRPr lang="en-US" smtClean="0">
              <a:latin typeface="Arial" charset="0"/>
              <a:cs typeface="Arial" charset="0"/>
            </a:endParaRPr>
          </a:p>
        </p:txBody>
      </p:sp>
      <p:sp>
        <p:nvSpPr>
          <p:cNvPr id="583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837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1723942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F4E4F5C-9D41-487A-968D-59CE83168D18}" type="slidenum">
              <a:rPr lang="en-US" smtClean="0">
                <a:latin typeface="Arial" charset="0"/>
                <a:cs typeface="Arial" charset="0"/>
              </a:rPr>
              <a:pPr/>
              <a:t>17</a:t>
            </a:fld>
            <a:endParaRPr lang="en-US" smtClean="0">
              <a:latin typeface="Arial" charset="0"/>
              <a:cs typeface="Arial" charset="0"/>
            </a:endParaRPr>
          </a:p>
        </p:txBody>
      </p:sp>
      <p:sp>
        <p:nvSpPr>
          <p:cNvPr id="604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041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8471531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E896A43-991D-45AB-9ECF-CE42B0D33BDC}" type="slidenum">
              <a:rPr lang="en-US" smtClean="0">
                <a:latin typeface="Arial" charset="0"/>
                <a:cs typeface="Arial" charset="0"/>
              </a:rPr>
              <a:pPr/>
              <a:t>18</a:t>
            </a:fld>
            <a:endParaRPr lang="en-US" smtClean="0">
              <a:latin typeface="Arial" charset="0"/>
              <a:cs typeface="Arial" charset="0"/>
            </a:endParaRPr>
          </a:p>
        </p:txBody>
      </p:sp>
      <p:sp>
        <p:nvSpPr>
          <p:cNvPr id="624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246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70648877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4942AEF-9DAD-4FB4-AAF5-CC038FE73CEF}" type="slidenum">
              <a:rPr lang="en-US" smtClean="0">
                <a:latin typeface="Arial" charset="0"/>
                <a:cs typeface="Arial" charset="0"/>
              </a:rPr>
              <a:pPr/>
              <a:t>19</a:t>
            </a:fld>
            <a:endParaRPr lang="en-US" smtClean="0">
              <a:latin typeface="Arial" charset="0"/>
              <a:cs typeface="Arial" charset="0"/>
            </a:endParaRPr>
          </a:p>
        </p:txBody>
      </p:sp>
      <p:sp>
        <p:nvSpPr>
          <p:cNvPr id="645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451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4927998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165C131-19EE-4CAD-A772-EFFAD9888663}" type="slidenum">
              <a:rPr lang="en-US" smtClean="0">
                <a:solidFill>
                  <a:srgbClr val="000000"/>
                </a:solidFill>
                <a:latin typeface="Arial" charset="0"/>
                <a:cs typeface="Arial" charset="0"/>
              </a:rPr>
              <a:pPr/>
              <a:t>2</a:t>
            </a:fld>
            <a:endParaRPr lang="en-US" smtClean="0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29698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 eaLnBrk="0" hangingPunct="0"/>
            <a:fld id="{54178835-9B26-41CD-99B4-458907822DD3}" type="slidenum">
              <a:rPr lang="en-US" sz="1200">
                <a:solidFill>
                  <a:srgbClr val="000000"/>
                </a:solidFill>
              </a:rPr>
              <a:pPr algn="r" eaLnBrk="0" hangingPunct="0"/>
              <a:t>2</a:t>
            </a:fld>
            <a:endParaRPr lang="en-US" sz="1200">
              <a:solidFill>
                <a:srgbClr val="000000"/>
              </a:solidFill>
            </a:endParaRPr>
          </a:p>
        </p:txBody>
      </p:sp>
      <p:sp>
        <p:nvSpPr>
          <p:cNvPr id="296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7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30880395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BC91080-7744-44B3-A22A-0CDCE40C299C}" type="slidenum">
              <a:rPr lang="en-US" smtClean="0">
                <a:latin typeface="Arial" charset="0"/>
                <a:cs typeface="Arial" charset="0"/>
              </a:rPr>
              <a:pPr/>
              <a:t>20</a:t>
            </a:fld>
            <a:endParaRPr lang="en-US" smtClean="0">
              <a:latin typeface="Arial" charset="0"/>
              <a:cs typeface="Arial" charset="0"/>
            </a:endParaRPr>
          </a:p>
        </p:txBody>
      </p:sp>
      <p:sp>
        <p:nvSpPr>
          <p:cNvPr id="665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656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93637759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0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94B8837-B830-4931-83A9-9F47158F5CC9}" type="slidenum">
              <a:rPr lang="en-US" smtClean="0">
                <a:latin typeface="Arial" charset="0"/>
                <a:cs typeface="Arial" charset="0"/>
              </a:rPr>
              <a:pPr/>
              <a:t>21</a:t>
            </a:fld>
            <a:endParaRPr lang="en-US" smtClean="0">
              <a:latin typeface="Arial" charset="0"/>
              <a:cs typeface="Arial" charset="0"/>
            </a:endParaRPr>
          </a:p>
        </p:txBody>
      </p:sp>
      <p:sp>
        <p:nvSpPr>
          <p:cNvPr id="686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861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66239429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A73CE70-9C92-48F5-BB6E-25D3159083FB}" type="slidenum">
              <a:rPr lang="en-US" smtClean="0">
                <a:latin typeface="Arial" charset="0"/>
                <a:cs typeface="Arial" charset="0"/>
              </a:rPr>
              <a:pPr/>
              <a:t>22</a:t>
            </a:fld>
            <a:endParaRPr lang="en-US" smtClean="0">
              <a:latin typeface="Arial" charset="0"/>
              <a:cs typeface="Arial" charset="0"/>
            </a:endParaRPr>
          </a:p>
        </p:txBody>
      </p:sp>
      <p:sp>
        <p:nvSpPr>
          <p:cNvPr id="706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065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29592791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3C99B2D-1E7D-44F5-A001-B511A2077E41}" type="slidenum">
              <a:rPr lang="en-US" smtClean="0">
                <a:latin typeface="Arial" charset="0"/>
                <a:cs typeface="Arial" charset="0"/>
              </a:rPr>
              <a:pPr/>
              <a:t>23</a:t>
            </a:fld>
            <a:endParaRPr lang="en-US" smtClean="0">
              <a:latin typeface="Arial" charset="0"/>
              <a:cs typeface="Arial" charset="0"/>
            </a:endParaRPr>
          </a:p>
        </p:txBody>
      </p:sp>
      <p:sp>
        <p:nvSpPr>
          <p:cNvPr id="727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270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67465728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4571A62-FE96-4955-9D83-EBF37FB14724}" type="slidenum">
              <a:rPr lang="en-US" smtClean="0">
                <a:latin typeface="Arial" charset="0"/>
                <a:cs typeface="Arial" charset="0"/>
              </a:rPr>
              <a:pPr/>
              <a:t>24</a:t>
            </a:fld>
            <a:endParaRPr lang="en-US" smtClean="0">
              <a:latin typeface="Arial" charset="0"/>
              <a:cs typeface="Arial" charset="0"/>
            </a:endParaRPr>
          </a:p>
        </p:txBody>
      </p:sp>
      <p:sp>
        <p:nvSpPr>
          <p:cNvPr id="747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475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65591060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5CFBE57-B700-48A8-AB4F-ED0F1502E54D}" type="slidenum">
              <a:rPr lang="en-US" smtClean="0">
                <a:latin typeface="Arial" charset="0"/>
                <a:cs typeface="Arial" charset="0"/>
              </a:rPr>
              <a:pPr/>
              <a:t>25</a:t>
            </a:fld>
            <a:endParaRPr lang="en-US" smtClean="0">
              <a:latin typeface="Arial" charset="0"/>
              <a:cs typeface="Arial" charset="0"/>
            </a:endParaRPr>
          </a:p>
        </p:txBody>
      </p:sp>
      <p:sp>
        <p:nvSpPr>
          <p:cNvPr id="768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680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1896667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DB21830-7C6F-460D-8D6B-672F1863D9FD}" type="slidenum">
              <a:rPr lang="en-US" smtClean="0">
                <a:latin typeface="Arial" charset="0"/>
                <a:cs typeface="Arial" charset="0"/>
              </a:rPr>
              <a:pPr/>
              <a:t>3</a:t>
            </a:fld>
            <a:endParaRPr lang="en-US" smtClean="0">
              <a:latin typeface="Arial" charset="0"/>
              <a:cs typeface="Arial" charset="0"/>
            </a:endParaRPr>
          </a:p>
        </p:txBody>
      </p:sp>
      <p:sp>
        <p:nvSpPr>
          <p:cNvPr id="317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74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6317425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748D65E-3E3C-473E-AC3F-6C133CBE219C}" type="slidenum">
              <a:rPr lang="en-US" smtClean="0">
                <a:latin typeface="Arial" charset="0"/>
                <a:cs typeface="Arial" charset="0"/>
              </a:rPr>
              <a:pPr/>
              <a:t>4</a:t>
            </a:fld>
            <a:endParaRPr lang="en-US" smtClean="0">
              <a:latin typeface="Arial" charset="0"/>
              <a:cs typeface="Arial" charset="0"/>
            </a:endParaRPr>
          </a:p>
        </p:txBody>
      </p:sp>
      <p:sp>
        <p:nvSpPr>
          <p:cNvPr id="337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79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8969470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B81582A-0094-4E6A-9E2B-47A2169F7B6D}" type="slidenum">
              <a:rPr lang="en-US" smtClean="0">
                <a:latin typeface="Arial" charset="0"/>
                <a:cs typeface="Arial" charset="0"/>
              </a:rPr>
              <a:pPr/>
              <a:t>5</a:t>
            </a:fld>
            <a:endParaRPr lang="en-US" smtClean="0">
              <a:latin typeface="Arial" charset="0"/>
              <a:cs typeface="Arial" charset="0"/>
            </a:endParaRPr>
          </a:p>
        </p:txBody>
      </p:sp>
      <p:sp>
        <p:nvSpPr>
          <p:cNvPr id="358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84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6497339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17D8084-28FF-4E5A-9502-E9351C4E71D1}" type="slidenum">
              <a:rPr lang="en-US" smtClean="0">
                <a:latin typeface="Arial" charset="0"/>
                <a:cs typeface="Arial" charset="0"/>
              </a:rPr>
              <a:pPr/>
              <a:t>6</a:t>
            </a:fld>
            <a:endParaRPr lang="en-US" smtClean="0">
              <a:latin typeface="Arial" charset="0"/>
              <a:cs typeface="Arial" charset="0"/>
            </a:endParaRPr>
          </a:p>
        </p:txBody>
      </p:sp>
      <p:sp>
        <p:nvSpPr>
          <p:cNvPr id="378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789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0040843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84FF7B3-C17C-4EC7-BA3A-1375ACDEE477}" type="slidenum">
              <a:rPr lang="en-US" smtClean="0">
                <a:latin typeface="Arial" charset="0"/>
                <a:cs typeface="Arial" charset="0"/>
              </a:rPr>
              <a:pPr/>
              <a:t>7</a:t>
            </a:fld>
            <a:endParaRPr lang="en-US" smtClean="0">
              <a:latin typeface="Arial" charset="0"/>
              <a:cs typeface="Arial" charset="0"/>
            </a:endParaRPr>
          </a:p>
        </p:txBody>
      </p:sp>
      <p:sp>
        <p:nvSpPr>
          <p:cNvPr id="399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993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5819137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4019945-E4B2-478C-A075-281E59B4FF22}" type="slidenum">
              <a:rPr lang="en-US" smtClean="0">
                <a:latin typeface="Arial" charset="0"/>
                <a:cs typeface="Arial" charset="0"/>
              </a:rPr>
              <a:pPr/>
              <a:t>8</a:t>
            </a:fld>
            <a:endParaRPr lang="en-US" smtClean="0">
              <a:latin typeface="Arial" charset="0"/>
              <a:cs typeface="Arial" charset="0"/>
            </a:endParaRPr>
          </a:p>
        </p:txBody>
      </p:sp>
      <p:sp>
        <p:nvSpPr>
          <p:cNvPr id="419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98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8876366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ABE0667-7B2F-49BD-9C46-1455FE6EC9B7}" type="slidenum">
              <a:rPr lang="en-US" smtClean="0">
                <a:latin typeface="Arial" charset="0"/>
                <a:cs typeface="Arial" charset="0"/>
              </a:rPr>
              <a:pPr/>
              <a:t>9</a:t>
            </a:fld>
            <a:endParaRPr lang="en-US" smtClean="0">
              <a:latin typeface="Arial" charset="0"/>
              <a:cs typeface="Arial" charset="0"/>
            </a:endParaRPr>
          </a:p>
        </p:txBody>
      </p:sp>
      <p:sp>
        <p:nvSpPr>
          <p:cNvPr id="440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403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9114408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0"/>
            <a:ext cx="2286000" cy="57451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0" y="0"/>
            <a:ext cx="6705600" cy="574516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D692D6E-604F-4319-ADFC-5FF20F044C5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EC1EF8D-019A-4A52-9712-BA78BD00E4C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CE2B5D2-6400-4D64-A871-2ACC7FAAE74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0D2DE04-ABEF-4F63-9378-DC6C00858DC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16CC38E-9CD5-493C-BF33-C16B4B24009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72E13AD-FA1A-47C9-8AA2-5B4427E62F8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97EA478-892C-4180-A991-5A4D2BD8AF1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4F36570-274E-4B8D-90CD-12E7B814ACD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870BC13-384F-4377-A94A-AEC40819590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B0DB307-57D6-4099-B90D-98568361624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DB99233-A6B6-4790-9C7B-C78941A8673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0" y="1219200"/>
            <a:ext cx="4495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19200"/>
            <a:ext cx="4495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00006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0" y="0"/>
            <a:ext cx="91440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0" y="1219200"/>
            <a:ext cx="91440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2" r:id="rId2"/>
    <p:sldLayoutId id="2147483671" r:id="rId3"/>
    <p:sldLayoutId id="2147483670" r:id="rId4"/>
    <p:sldLayoutId id="2147483669" r:id="rId5"/>
    <p:sldLayoutId id="2147483668" r:id="rId6"/>
    <p:sldLayoutId id="2147483667" r:id="rId7"/>
    <p:sldLayoutId id="2147483666" r:id="rId8"/>
    <p:sldLayoutId id="2147483665" r:id="rId9"/>
    <p:sldLayoutId id="2147483664" r:id="rId10"/>
    <p:sldLayoutId id="2147483663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i="1">
          <a:solidFill>
            <a:schemeClr val="bg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 i="1">
          <a:solidFill>
            <a:schemeClr val="bg1"/>
          </a:solidFill>
          <a:latin typeface="Arial" pitchFamily="34" charset="0"/>
          <a:cs typeface="Arial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 i="1">
          <a:solidFill>
            <a:schemeClr val="bg1"/>
          </a:solidFill>
          <a:latin typeface="Arial" pitchFamily="34" charset="0"/>
          <a:cs typeface="Arial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 i="1">
          <a:solidFill>
            <a:schemeClr val="bg1"/>
          </a:solidFill>
          <a:latin typeface="Arial" pitchFamily="34" charset="0"/>
          <a:cs typeface="Arial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 i="1">
          <a:solidFill>
            <a:schemeClr val="bg1"/>
          </a:solidFill>
          <a:latin typeface="Arial" pitchFamily="34" charset="0"/>
          <a:cs typeface="Arial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 i="1">
          <a:solidFill>
            <a:schemeClr val="bg1"/>
          </a:solidFill>
          <a:latin typeface="Arial" pitchFamily="34" charset="0"/>
          <a:cs typeface="Arial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 i="1">
          <a:solidFill>
            <a:schemeClr val="bg1"/>
          </a:solidFill>
          <a:latin typeface="Arial" pitchFamily="34" charset="0"/>
          <a:cs typeface="Arial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 i="1">
          <a:solidFill>
            <a:schemeClr val="bg1"/>
          </a:solidFill>
          <a:latin typeface="Arial" pitchFamily="34" charset="0"/>
          <a:cs typeface="Arial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 i="1">
          <a:solidFill>
            <a:schemeClr val="bg1"/>
          </a:solidFill>
          <a:latin typeface="Arial" pitchFamily="34" charset="0"/>
          <a:cs typeface="Arial" pitchFamily="34" charset="0"/>
        </a:defRPr>
      </a:lvl9pPr>
    </p:titleStyle>
    <p:bodyStyle>
      <a:lvl1pPr marL="176213" indent="-176213" algn="l" rtl="0" eaLnBrk="0" fontAlgn="base" hangingPunct="0">
        <a:spcBef>
          <a:spcPct val="20000"/>
        </a:spcBef>
        <a:spcAft>
          <a:spcPct val="0"/>
        </a:spcAft>
        <a:buChar char="•"/>
        <a:defRPr sz="4000">
          <a:solidFill>
            <a:schemeClr val="bg1"/>
          </a:solidFill>
          <a:latin typeface="+mn-lt"/>
          <a:ea typeface="+mn-ea"/>
          <a:cs typeface="+mn-cs"/>
        </a:defRPr>
      </a:lvl1pPr>
      <a:lvl2pPr marL="457200" indent="-166688" algn="l" rtl="0" eaLnBrk="0" fontAlgn="base" hangingPunct="0">
        <a:spcBef>
          <a:spcPct val="20000"/>
        </a:spcBef>
        <a:spcAft>
          <a:spcPct val="0"/>
        </a:spcAft>
        <a:buSzPct val="85000"/>
        <a:buFont typeface="Wingdings" pitchFamily="2" charset="2"/>
        <a:buChar char="Ø"/>
        <a:defRPr sz="4000">
          <a:solidFill>
            <a:schemeClr val="bg1"/>
          </a:solidFill>
          <a:latin typeface="+mn-lt"/>
          <a:cs typeface="+mn-cs"/>
        </a:defRPr>
      </a:lvl2pPr>
      <a:lvl3pPr marL="735013" indent="-163513" algn="l" rtl="0" eaLnBrk="0" fontAlgn="base" hangingPunct="0">
        <a:spcBef>
          <a:spcPct val="20000"/>
        </a:spcBef>
        <a:spcAft>
          <a:spcPct val="0"/>
        </a:spcAft>
        <a:buChar char="•"/>
        <a:defRPr sz="3600">
          <a:solidFill>
            <a:schemeClr val="bg1"/>
          </a:solidFill>
          <a:latin typeface="+mn-lt"/>
          <a:cs typeface="+mn-cs"/>
        </a:defRPr>
      </a:lvl3pPr>
      <a:lvl4pPr marL="1025525" indent="-176213" algn="l" rtl="0" eaLnBrk="0" fontAlgn="base" hangingPunct="0">
        <a:spcBef>
          <a:spcPct val="20000"/>
        </a:spcBef>
        <a:spcAft>
          <a:spcPct val="0"/>
        </a:spcAft>
        <a:buSzPct val="80000"/>
        <a:buFont typeface="Wingdings" pitchFamily="2" charset="2"/>
        <a:buChar char="ü"/>
        <a:defRPr sz="3600">
          <a:solidFill>
            <a:schemeClr val="bg1"/>
          </a:solidFill>
          <a:latin typeface="+mn-lt"/>
          <a:cs typeface="+mn-cs"/>
        </a:defRPr>
      </a:lvl4pPr>
      <a:lvl5pPr marL="1254125" indent="-114300" algn="l" rtl="0" eaLnBrk="0" fontAlgn="base" hangingPunct="0">
        <a:spcBef>
          <a:spcPct val="20000"/>
        </a:spcBef>
        <a:spcAft>
          <a:spcPct val="0"/>
        </a:spcAft>
        <a:buSzPct val="65000"/>
        <a:buFont typeface="Wingdings" pitchFamily="2" charset="2"/>
        <a:buChar char="v"/>
        <a:defRPr sz="3600">
          <a:solidFill>
            <a:schemeClr val="bg1"/>
          </a:solidFill>
          <a:latin typeface="+mn-lt"/>
          <a:cs typeface="+mn-cs"/>
        </a:defRPr>
      </a:lvl5pPr>
      <a:lvl6pPr marL="1711325" indent="-114300" algn="l" rtl="0" fontAlgn="base">
        <a:spcBef>
          <a:spcPct val="20000"/>
        </a:spcBef>
        <a:spcAft>
          <a:spcPct val="0"/>
        </a:spcAft>
        <a:buSzPct val="65000"/>
        <a:buFont typeface="Wingdings" pitchFamily="2" charset="2"/>
        <a:buChar char="v"/>
        <a:defRPr sz="3600">
          <a:solidFill>
            <a:schemeClr val="bg1"/>
          </a:solidFill>
          <a:latin typeface="+mn-lt"/>
          <a:cs typeface="+mn-cs"/>
        </a:defRPr>
      </a:lvl6pPr>
      <a:lvl7pPr marL="2168525" indent="-114300" algn="l" rtl="0" fontAlgn="base">
        <a:spcBef>
          <a:spcPct val="20000"/>
        </a:spcBef>
        <a:spcAft>
          <a:spcPct val="0"/>
        </a:spcAft>
        <a:buSzPct val="65000"/>
        <a:buFont typeface="Wingdings" pitchFamily="2" charset="2"/>
        <a:buChar char="v"/>
        <a:defRPr sz="3600">
          <a:solidFill>
            <a:schemeClr val="bg1"/>
          </a:solidFill>
          <a:latin typeface="+mn-lt"/>
          <a:cs typeface="+mn-cs"/>
        </a:defRPr>
      </a:lvl7pPr>
      <a:lvl8pPr marL="2625725" indent="-114300" algn="l" rtl="0" fontAlgn="base">
        <a:spcBef>
          <a:spcPct val="20000"/>
        </a:spcBef>
        <a:spcAft>
          <a:spcPct val="0"/>
        </a:spcAft>
        <a:buSzPct val="65000"/>
        <a:buFont typeface="Wingdings" pitchFamily="2" charset="2"/>
        <a:buChar char="v"/>
        <a:defRPr sz="3600">
          <a:solidFill>
            <a:schemeClr val="bg1"/>
          </a:solidFill>
          <a:latin typeface="+mn-lt"/>
          <a:cs typeface="+mn-cs"/>
        </a:defRPr>
      </a:lvl8pPr>
      <a:lvl9pPr marL="3082925" indent="-114300" algn="l" rtl="0" fontAlgn="base">
        <a:spcBef>
          <a:spcPct val="20000"/>
        </a:spcBef>
        <a:spcAft>
          <a:spcPct val="0"/>
        </a:spcAft>
        <a:buSzPct val="65000"/>
        <a:buFont typeface="Wingdings" pitchFamily="2" charset="2"/>
        <a:buChar char="v"/>
        <a:defRPr sz="3600">
          <a:solidFill>
            <a:schemeClr val="bg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87044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rgbClr val="000000"/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704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rgbClr val="000000"/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704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rgbClr val="000000"/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46AD1BB1-DD20-459C-A461-1831EDB456B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4" r:id="rId1"/>
    <p:sldLayoutId id="2147483683" r:id="rId2"/>
    <p:sldLayoutId id="2147483682" r:id="rId3"/>
    <p:sldLayoutId id="2147483681" r:id="rId4"/>
    <p:sldLayoutId id="2147483680" r:id="rId5"/>
    <p:sldLayoutId id="2147483679" r:id="rId6"/>
    <p:sldLayoutId id="2147483678" r:id="rId7"/>
    <p:sldLayoutId id="2147483677" r:id="rId8"/>
    <p:sldLayoutId id="2147483676" r:id="rId9"/>
    <p:sldLayoutId id="2147483675" r:id="rId10"/>
    <p:sldLayoutId id="2147483674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8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2"/>
          <p:cNvSpPr>
            <a:spLocks noGrp="1" noChangeArrowheads="1"/>
          </p:cNvSpPr>
          <p:nvPr>
            <p:ph type="ctrTitle" idx="4294967295"/>
          </p:nvPr>
        </p:nvSpPr>
        <p:spPr>
          <a:xfrm>
            <a:off x="433388" y="1838325"/>
            <a:ext cx="8240712" cy="2468563"/>
          </a:xfrm>
        </p:spPr>
        <p:txBody>
          <a:bodyPr lIns="0" tIns="0" rIns="0" bIns="0">
            <a:spAutoFit/>
          </a:bodyPr>
          <a:lstStyle/>
          <a:p>
            <a:pPr defTabSz="381000" eaLnBrk="1" hangingPunct="1"/>
            <a:r>
              <a:rPr lang="en-US" sz="7200" b="1" smtClean="0">
                <a:solidFill>
                  <a:srgbClr val="A0D0FF"/>
                </a:solidFill>
                <a:latin typeface="Times New Roman" pitchFamily="18" charset="0"/>
                <a:cs typeface="Times New Roman" pitchFamily="18" charset="0"/>
              </a:rPr>
              <a:t>Grace Bible Church</a:t>
            </a:r>
            <a:r>
              <a:rPr lang="en-US" sz="7200" b="1" i="0" smtClean="0">
                <a:solidFill>
                  <a:srgbClr val="A0D0FF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7200" b="1" i="0" smtClean="0">
                <a:solidFill>
                  <a:srgbClr val="A0D0FF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5400" b="1" i="0" smtClean="0">
                <a:solidFill>
                  <a:srgbClr val="A0D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smtClean="0">
                <a:solidFill>
                  <a:srgbClr val="FFFF90"/>
                </a:solidFill>
                <a:latin typeface="Times New Roman" pitchFamily="18" charset="0"/>
                <a:cs typeface="Times New Roman" pitchFamily="18" charset="0"/>
              </a:rPr>
              <a:t>Glorifying God </a:t>
            </a:r>
            <a:br>
              <a:rPr lang="en-US" sz="3600" b="1" smtClean="0">
                <a:solidFill>
                  <a:srgbClr val="FFFF9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3600" b="1" smtClean="0">
                <a:solidFill>
                  <a:srgbClr val="FFFF90"/>
                </a:solidFill>
                <a:latin typeface="Times New Roman" pitchFamily="18" charset="0"/>
                <a:cs typeface="Times New Roman" pitchFamily="18" charset="0"/>
              </a:rPr>
              <a:t>by Making Disciples of Jesus Christ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003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035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ChangeArrowheads="1"/>
          </p:cNvSpPr>
          <p:nvPr>
            <p:ph type="ctrTitle" idx="4294967295"/>
          </p:nvPr>
        </p:nvSpPr>
        <p:spPr>
          <a:xfrm>
            <a:off x="0" y="-6350"/>
            <a:ext cx="9144000" cy="1231900"/>
          </a:xfrm>
        </p:spPr>
        <p:txBody>
          <a:bodyPr lIns="0" tIns="0" rIns="0" bIns="0">
            <a:spAutoFit/>
          </a:bodyPr>
          <a:lstStyle/>
          <a:p>
            <a:pPr defTabSz="381000" eaLnBrk="1" hangingPunct="1"/>
            <a:r>
              <a:rPr lang="en-US" b="1" u="sng" smtClean="0">
                <a:solidFill>
                  <a:srgbClr val="A0D0FF"/>
                </a:solidFill>
                <a:latin typeface="Arial Narrow" pitchFamily="34" charset="0"/>
              </a:rPr>
              <a:t>The Questions</a:t>
            </a:r>
            <a:r>
              <a:rPr lang="en-US" b="1" i="0" u="sng" smtClean="0">
                <a:solidFill>
                  <a:srgbClr val="A0D0FF"/>
                </a:solidFill>
                <a:latin typeface="Arial Narrow" pitchFamily="34" charset="0"/>
              </a:rPr>
              <a:t/>
            </a:r>
            <a:br>
              <a:rPr lang="en-US" b="1" i="0" u="sng" smtClean="0">
                <a:solidFill>
                  <a:srgbClr val="A0D0FF"/>
                </a:solidFill>
                <a:latin typeface="Arial Narrow" pitchFamily="34" charset="0"/>
              </a:rPr>
            </a:br>
            <a:r>
              <a:rPr lang="de-DE" sz="3600" b="1" smtClean="0">
                <a:solidFill>
                  <a:srgbClr val="FFFF99"/>
                </a:solidFill>
                <a:latin typeface="Arial Narrow" pitchFamily="34" charset="0"/>
              </a:rPr>
              <a:t>Matthew 24:3; Mark 13:3-4; Luke 21:7</a:t>
            </a:r>
            <a:endParaRPr lang="en-US" sz="3600" b="1" smtClean="0">
              <a:solidFill>
                <a:srgbClr val="FFFF99"/>
              </a:solidFill>
              <a:latin typeface="Arial Narrow" pitchFamily="34" charset="0"/>
            </a:endParaRPr>
          </a:p>
        </p:txBody>
      </p:sp>
      <p:sp>
        <p:nvSpPr>
          <p:cNvPr id="53251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0" y="1143000"/>
            <a:ext cx="9144000" cy="5715000"/>
          </a:xfrm>
        </p:spPr>
        <p:txBody>
          <a:bodyPr/>
          <a:lstStyle/>
          <a:p>
            <a:pPr eaLnBrk="1" hangingPunct="1"/>
            <a:r>
              <a:rPr lang="en-US" sz="4400" b="1" smtClean="0">
                <a:solidFill>
                  <a:srgbClr val="FFFFFF"/>
                </a:solidFill>
                <a:latin typeface="Arial Narrow" pitchFamily="34" charset="0"/>
              </a:rPr>
              <a:t>The questions must be understood as coming from Jewish men with expectations of the Messiah</a:t>
            </a:r>
          </a:p>
          <a:p>
            <a:pPr eaLnBrk="1" hangingPunct="1"/>
            <a:r>
              <a:rPr lang="en-US" sz="4400" b="1" smtClean="0">
                <a:solidFill>
                  <a:srgbClr val="FFFFFF"/>
                </a:solidFill>
                <a:latin typeface="Arial Narrow" pitchFamily="34" charset="0"/>
              </a:rPr>
              <a:t>There would be tribulation before His return (Zechariah 14, etc.).  </a:t>
            </a:r>
          </a:p>
          <a:p>
            <a:pPr eaLnBrk="1" hangingPunct="1"/>
            <a:r>
              <a:rPr lang="en-US" sz="4400" b="1" smtClean="0">
                <a:solidFill>
                  <a:srgbClr val="FFFFFF"/>
                </a:solidFill>
                <a:latin typeface="Arial Narrow" pitchFamily="34" charset="0"/>
              </a:rPr>
              <a:t>There would be an Elijah forerunner first - Jesus said it was John the Baptist</a:t>
            </a:r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532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32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C0C0C0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532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32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C0C0C0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532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250" grpId="0"/>
      <p:bldP spid="53251" grpId="0" uiExpand="1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ChangeArrowheads="1"/>
          </p:cNvSpPr>
          <p:nvPr>
            <p:ph type="ctrTitle" idx="4294967295"/>
          </p:nvPr>
        </p:nvSpPr>
        <p:spPr>
          <a:xfrm>
            <a:off x="0" y="-6350"/>
            <a:ext cx="9144000" cy="1231900"/>
          </a:xfrm>
        </p:spPr>
        <p:txBody>
          <a:bodyPr lIns="0" tIns="0" rIns="0" bIns="0">
            <a:spAutoFit/>
          </a:bodyPr>
          <a:lstStyle/>
          <a:p>
            <a:pPr defTabSz="381000" eaLnBrk="1" hangingPunct="1"/>
            <a:r>
              <a:rPr lang="en-US" b="1" u="sng" smtClean="0">
                <a:solidFill>
                  <a:srgbClr val="A0D0FF"/>
                </a:solidFill>
                <a:latin typeface="Arial Narrow" pitchFamily="34" charset="0"/>
              </a:rPr>
              <a:t>The Questions</a:t>
            </a:r>
            <a:r>
              <a:rPr lang="en-US" b="1" i="0" u="sng" smtClean="0">
                <a:solidFill>
                  <a:srgbClr val="A0D0FF"/>
                </a:solidFill>
                <a:latin typeface="Arial Narrow" pitchFamily="34" charset="0"/>
              </a:rPr>
              <a:t/>
            </a:r>
            <a:br>
              <a:rPr lang="en-US" b="1" i="0" u="sng" smtClean="0">
                <a:solidFill>
                  <a:srgbClr val="A0D0FF"/>
                </a:solidFill>
                <a:latin typeface="Arial Narrow" pitchFamily="34" charset="0"/>
              </a:rPr>
            </a:br>
            <a:r>
              <a:rPr lang="de-DE" sz="3600" b="1" smtClean="0">
                <a:solidFill>
                  <a:srgbClr val="FFFF99"/>
                </a:solidFill>
                <a:latin typeface="Arial Narrow" pitchFamily="34" charset="0"/>
              </a:rPr>
              <a:t>Matthew 24:3; Mark 13:3-4; Luke 21:7</a:t>
            </a:r>
            <a:endParaRPr lang="en-US" sz="3600" b="1" smtClean="0">
              <a:solidFill>
                <a:srgbClr val="FFFF99"/>
              </a:solidFill>
              <a:latin typeface="Arial Narrow" pitchFamily="34" charset="0"/>
            </a:endParaRPr>
          </a:p>
        </p:txBody>
      </p:sp>
      <p:sp>
        <p:nvSpPr>
          <p:cNvPr id="53251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0" y="1143000"/>
            <a:ext cx="9144000" cy="5715000"/>
          </a:xfrm>
        </p:spPr>
        <p:txBody>
          <a:bodyPr/>
          <a:lstStyle/>
          <a:p>
            <a:pPr eaLnBrk="1" hangingPunct="1"/>
            <a:r>
              <a:rPr lang="en-US" sz="4400" b="1" smtClean="0">
                <a:solidFill>
                  <a:srgbClr val="FFFFFF"/>
                </a:solidFill>
                <a:latin typeface="Arial Narrow" pitchFamily="34" charset="0"/>
              </a:rPr>
              <a:t>The Messiah would appear and fulfill the Hebrew prophecies restoring the Jewish kingdom</a:t>
            </a:r>
          </a:p>
          <a:p>
            <a:pPr eaLnBrk="1" hangingPunct="1"/>
            <a:r>
              <a:rPr lang="en-US" sz="4400" b="1" smtClean="0">
                <a:solidFill>
                  <a:srgbClr val="FFFFFF"/>
                </a:solidFill>
                <a:latin typeface="Arial Narrow" pitchFamily="34" charset="0"/>
              </a:rPr>
              <a:t>They want to know when Messiah would establish His kingdom</a:t>
            </a:r>
          </a:p>
          <a:p>
            <a:pPr eaLnBrk="1" hangingPunct="1"/>
            <a:r>
              <a:rPr lang="en-US" sz="4400" b="1" smtClean="0">
                <a:solidFill>
                  <a:srgbClr val="FFFFFF"/>
                </a:solidFill>
                <a:latin typeface="Arial Narrow" pitchFamily="34" charset="0"/>
              </a:rPr>
              <a:t>They want to know the signs that Messiah would take His place as King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532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32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C0C0C0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532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32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C0C0C0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532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250" grpId="0"/>
      <p:bldP spid="53251" grpId="0" uiExpand="1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ChangeArrowheads="1"/>
          </p:cNvSpPr>
          <p:nvPr>
            <p:ph type="ctrTitle" idx="4294967295"/>
          </p:nvPr>
        </p:nvSpPr>
        <p:spPr>
          <a:xfrm>
            <a:off x="0" y="-6350"/>
            <a:ext cx="9144000" cy="1231900"/>
          </a:xfrm>
        </p:spPr>
        <p:txBody>
          <a:bodyPr lIns="0" tIns="0" rIns="0" bIns="0">
            <a:spAutoFit/>
          </a:bodyPr>
          <a:lstStyle/>
          <a:p>
            <a:pPr defTabSz="381000" eaLnBrk="1" hangingPunct="1"/>
            <a:r>
              <a:rPr lang="en-US" b="1" u="sng" smtClean="0">
                <a:solidFill>
                  <a:srgbClr val="A0D0FF"/>
                </a:solidFill>
                <a:latin typeface="Arial Narrow" pitchFamily="34" charset="0"/>
              </a:rPr>
              <a:t>The Questions</a:t>
            </a:r>
            <a:r>
              <a:rPr lang="en-US" b="1" i="0" u="sng" smtClean="0">
                <a:solidFill>
                  <a:srgbClr val="A0D0FF"/>
                </a:solidFill>
                <a:latin typeface="Arial Narrow" pitchFamily="34" charset="0"/>
              </a:rPr>
              <a:t/>
            </a:r>
            <a:br>
              <a:rPr lang="en-US" b="1" i="0" u="sng" smtClean="0">
                <a:solidFill>
                  <a:srgbClr val="A0D0FF"/>
                </a:solidFill>
                <a:latin typeface="Arial Narrow" pitchFamily="34" charset="0"/>
              </a:rPr>
            </a:br>
            <a:r>
              <a:rPr lang="de-DE" sz="3600" b="1" smtClean="0">
                <a:solidFill>
                  <a:srgbClr val="FFFF99"/>
                </a:solidFill>
                <a:latin typeface="Arial Narrow" pitchFamily="34" charset="0"/>
              </a:rPr>
              <a:t>Matthew 24:3; Mark 13:3-4; Luke 21:7</a:t>
            </a:r>
            <a:endParaRPr lang="en-US" sz="3600" b="1" smtClean="0">
              <a:solidFill>
                <a:srgbClr val="FFFF99"/>
              </a:solidFill>
              <a:latin typeface="Arial Narrow" pitchFamily="34" charset="0"/>
            </a:endParaRPr>
          </a:p>
        </p:txBody>
      </p:sp>
      <p:sp>
        <p:nvSpPr>
          <p:cNvPr id="53251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0" y="1143000"/>
            <a:ext cx="9144000" cy="5715000"/>
          </a:xfrm>
        </p:spPr>
        <p:txBody>
          <a:bodyPr/>
          <a:lstStyle/>
          <a:p>
            <a:pPr eaLnBrk="1" hangingPunct="1"/>
            <a:r>
              <a:rPr lang="en-US" sz="4400" b="1" smtClean="0">
                <a:solidFill>
                  <a:srgbClr val="FFFFFF"/>
                </a:solidFill>
                <a:latin typeface="Arial Narrow" pitchFamily="34" charset="0"/>
              </a:rPr>
              <a:t>They wanted to know the signs of the end of the current age and beginning of the Messianic age</a:t>
            </a:r>
          </a:p>
          <a:p>
            <a:pPr eaLnBrk="1" hangingPunct="1"/>
            <a:r>
              <a:rPr lang="en-US" sz="4400" b="1" smtClean="0">
                <a:solidFill>
                  <a:srgbClr val="FFFFFF"/>
                </a:solidFill>
                <a:latin typeface="Arial Narrow" pitchFamily="34" charset="0"/>
              </a:rPr>
              <a:t>After Jesus resurrection they were still looking the kingdom to be restored - Acts 1:6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532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32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C0C0C0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532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250" grpId="0"/>
      <p:bldP spid="53251" grpId="0" uiExpand="1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 noChangeArrowheads="1"/>
          </p:cNvSpPr>
          <p:nvPr>
            <p:ph type="ctrTitle" idx="4294967295"/>
          </p:nvPr>
        </p:nvSpPr>
        <p:spPr>
          <a:xfrm>
            <a:off x="0" y="0"/>
            <a:ext cx="9144000" cy="677863"/>
          </a:xfrm>
        </p:spPr>
        <p:txBody>
          <a:bodyPr lIns="0" tIns="0" rIns="0" bIns="0">
            <a:spAutoFit/>
          </a:bodyPr>
          <a:lstStyle/>
          <a:p>
            <a:pPr defTabSz="381000" eaLnBrk="1" hangingPunct="1"/>
            <a:r>
              <a:rPr lang="en-US" b="1" u="sng" smtClean="0">
                <a:solidFill>
                  <a:srgbClr val="A0D0FF"/>
                </a:solidFill>
                <a:latin typeface="Arial Narrow" pitchFamily="34" charset="0"/>
              </a:rPr>
              <a:t>The Scope of Jesus’ Answer</a:t>
            </a:r>
            <a:endParaRPr lang="en-US" sz="3600" b="1" smtClean="0">
              <a:solidFill>
                <a:srgbClr val="FFFF99"/>
              </a:solidFill>
              <a:latin typeface="Arial Narrow" pitchFamily="34" charset="0"/>
            </a:endParaRPr>
          </a:p>
        </p:txBody>
      </p:sp>
      <p:sp>
        <p:nvSpPr>
          <p:cNvPr id="54275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0" y="762000"/>
            <a:ext cx="9144000" cy="6096000"/>
          </a:xfrm>
        </p:spPr>
        <p:txBody>
          <a:bodyPr/>
          <a:lstStyle/>
          <a:p>
            <a:pPr eaLnBrk="1" hangingPunct="1"/>
            <a:r>
              <a:rPr lang="en-US" sz="4400" b="1" smtClean="0">
                <a:solidFill>
                  <a:srgbClr val="FFFFFF"/>
                </a:solidFill>
                <a:latin typeface="Arial Narrow" pitchFamily="34" charset="0"/>
              </a:rPr>
              <a:t>Jesus addresses them, but is speaking prophetically as did the prophets - example: Zechariah 9:9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542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274" grpId="0"/>
      <p:bldP spid="54275" grpId="0" uiExpand="1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 noChangeArrowheads="1"/>
          </p:cNvSpPr>
          <p:nvPr>
            <p:ph type="ctrTitle" idx="4294967295"/>
          </p:nvPr>
        </p:nvSpPr>
        <p:spPr>
          <a:xfrm>
            <a:off x="0" y="0"/>
            <a:ext cx="9144000" cy="677863"/>
          </a:xfrm>
        </p:spPr>
        <p:txBody>
          <a:bodyPr lIns="0" tIns="0" rIns="0" bIns="0">
            <a:spAutoFit/>
          </a:bodyPr>
          <a:lstStyle/>
          <a:p>
            <a:pPr defTabSz="381000" eaLnBrk="1" hangingPunct="1"/>
            <a:r>
              <a:rPr lang="en-US" b="1" u="sng" smtClean="0">
                <a:solidFill>
                  <a:srgbClr val="A0D0FF"/>
                </a:solidFill>
                <a:latin typeface="Arial Narrow" pitchFamily="34" charset="0"/>
              </a:rPr>
              <a:t>The Scope of Jesus’ Answer</a:t>
            </a:r>
            <a:endParaRPr lang="en-US" sz="3600" b="1" smtClean="0">
              <a:solidFill>
                <a:srgbClr val="FFFF99"/>
              </a:solidFill>
              <a:latin typeface="Arial Narrow" pitchFamily="34" charset="0"/>
            </a:endParaRPr>
          </a:p>
        </p:txBody>
      </p:sp>
      <p:sp>
        <p:nvSpPr>
          <p:cNvPr id="54275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0" y="762000"/>
            <a:ext cx="9144000" cy="6096000"/>
          </a:xfrm>
        </p:spPr>
        <p:txBody>
          <a:bodyPr/>
          <a:lstStyle/>
          <a:p>
            <a:pPr eaLnBrk="1" hangingPunct="1"/>
            <a:r>
              <a:rPr lang="en-US" sz="4400" b="1" smtClean="0">
                <a:solidFill>
                  <a:srgbClr val="FFFFFF"/>
                </a:solidFill>
                <a:latin typeface="Arial Narrow" pitchFamily="34" charset="0"/>
              </a:rPr>
              <a:t>Evidence: Matthew 24 details many things that did not happen in their lifetimes, &amp; still have not happened</a:t>
            </a:r>
          </a:p>
          <a:p>
            <a:pPr lvl="1" eaLnBrk="1" hangingPunct="1"/>
            <a:r>
              <a:rPr lang="en-US" sz="4400" b="1" smtClean="0">
                <a:solidFill>
                  <a:srgbClr val="FFFFFF"/>
                </a:solidFill>
                <a:latin typeface="Arial Narrow" pitchFamily="34" charset="0"/>
              </a:rPr>
              <a:t>Gospel preached to all the world</a:t>
            </a:r>
          </a:p>
          <a:p>
            <a:pPr lvl="1" eaLnBrk="1" hangingPunct="1"/>
            <a:r>
              <a:rPr lang="en-US" sz="4400" b="1" smtClean="0">
                <a:solidFill>
                  <a:srgbClr val="FFFFFF"/>
                </a:solidFill>
                <a:latin typeface="Arial Narrow" pitchFamily="34" charset="0"/>
              </a:rPr>
              <a:t>Abomination of desolation</a:t>
            </a:r>
          </a:p>
          <a:p>
            <a:pPr lvl="1" eaLnBrk="1" hangingPunct="1"/>
            <a:r>
              <a:rPr lang="en-US" sz="4400" b="1" smtClean="0">
                <a:solidFill>
                  <a:srgbClr val="FFFFFF"/>
                </a:solidFill>
                <a:latin typeface="Arial Narrow" pitchFamily="34" charset="0"/>
              </a:rPr>
              <a:t>Unparalleled Tribulation</a:t>
            </a:r>
          </a:p>
          <a:p>
            <a:pPr lvl="1" eaLnBrk="1" hangingPunct="1"/>
            <a:r>
              <a:rPr lang="en-US" sz="4400" b="1" smtClean="0">
                <a:solidFill>
                  <a:srgbClr val="FFFFFF"/>
                </a:solidFill>
                <a:latin typeface="Arial Narrow" pitchFamily="34" charset="0"/>
              </a:rPr>
              <a:t>Signs in the heavens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42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10" presetClass="entr" presetSubtype="0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42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3500"/>
                            </p:stCondLst>
                            <p:childTnLst>
                              <p:par>
                                <p:cTn id="16" presetID="10" presetClass="entr" presetSubtype="0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542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6000"/>
                            </p:stCondLst>
                            <p:childTnLst>
                              <p:par>
                                <p:cTn id="20" presetID="10" presetClass="entr" presetSubtype="0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542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85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542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274" grpId="0"/>
      <p:bldP spid="54275" grpId="0" uiExpand="1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 noChangeArrowheads="1"/>
          </p:cNvSpPr>
          <p:nvPr>
            <p:ph type="ctrTitle" idx="4294967295"/>
          </p:nvPr>
        </p:nvSpPr>
        <p:spPr>
          <a:xfrm>
            <a:off x="0" y="0"/>
            <a:ext cx="9144000" cy="677863"/>
          </a:xfrm>
        </p:spPr>
        <p:txBody>
          <a:bodyPr lIns="0" tIns="0" rIns="0" bIns="0">
            <a:spAutoFit/>
          </a:bodyPr>
          <a:lstStyle/>
          <a:p>
            <a:pPr defTabSz="381000" eaLnBrk="1" hangingPunct="1"/>
            <a:r>
              <a:rPr lang="en-US" b="1" u="sng" smtClean="0">
                <a:solidFill>
                  <a:srgbClr val="A0D0FF"/>
                </a:solidFill>
                <a:latin typeface="Arial Narrow" pitchFamily="34" charset="0"/>
              </a:rPr>
              <a:t>The Scope of Jesus’ Answer</a:t>
            </a:r>
            <a:endParaRPr lang="en-US" sz="3600" b="1" smtClean="0">
              <a:solidFill>
                <a:srgbClr val="FFFF99"/>
              </a:solidFill>
              <a:latin typeface="Arial Narrow" pitchFamily="34" charset="0"/>
            </a:endParaRPr>
          </a:p>
        </p:txBody>
      </p:sp>
      <p:sp>
        <p:nvSpPr>
          <p:cNvPr id="54275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0" y="762000"/>
            <a:ext cx="9144000" cy="6096000"/>
          </a:xfrm>
        </p:spPr>
        <p:txBody>
          <a:bodyPr/>
          <a:lstStyle/>
          <a:p>
            <a:pPr eaLnBrk="1" hangingPunct="1"/>
            <a:r>
              <a:rPr lang="en-US" sz="4400" b="1" smtClean="0">
                <a:solidFill>
                  <a:srgbClr val="FFFFFF"/>
                </a:solidFill>
                <a:latin typeface="Arial Narrow" pitchFamily="34" charset="0"/>
              </a:rPr>
              <a:t>Jesus’ answer is for those alive at the beginning of the events of Revelation: Matt. 24 parallels Rev. 6</a:t>
            </a:r>
          </a:p>
          <a:p>
            <a:pPr eaLnBrk="1" hangingPunct="1"/>
            <a:r>
              <a:rPr lang="en-US" sz="4400" b="1" smtClean="0">
                <a:solidFill>
                  <a:srgbClr val="FFFFFF"/>
                </a:solidFill>
                <a:latin typeface="Arial Narrow" pitchFamily="34" charset="0"/>
              </a:rPr>
              <a:t>The church will suffer persecution, but not God’s wrath (1 Thess. 1:10; 5:9, Rev. 3:10)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42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42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C0C0C0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542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274" grpId="0"/>
      <p:bldP spid="54275" grpId="0" uiExpand="1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 noChangeArrowheads="1"/>
          </p:cNvSpPr>
          <p:nvPr>
            <p:ph type="ctrTitle" idx="4294967295"/>
          </p:nvPr>
        </p:nvSpPr>
        <p:spPr>
          <a:xfrm>
            <a:off x="0" y="0"/>
            <a:ext cx="9144000" cy="677863"/>
          </a:xfrm>
        </p:spPr>
        <p:txBody>
          <a:bodyPr lIns="0" tIns="0" rIns="0" bIns="0">
            <a:spAutoFit/>
          </a:bodyPr>
          <a:lstStyle/>
          <a:p>
            <a:pPr defTabSz="381000" eaLnBrk="1" hangingPunct="1"/>
            <a:r>
              <a:rPr lang="en-US" b="1" u="sng" smtClean="0">
                <a:solidFill>
                  <a:srgbClr val="A0D0FF"/>
                </a:solidFill>
                <a:latin typeface="Arial Narrow" pitchFamily="34" charset="0"/>
              </a:rPr>
              <a:t>The Scope of Jesus’ Answer</a:t>
            </a:r>
            <a:endParaRPr lang="en-US" sz="3600" b="1" smtClean="0">
              <a:solidFill>
                <a:srgbClr val="FFFF99"/>
              </a:solidFill>
              <a:latin typeface="Arial Narrow" pitchFamily="34" charset="0"/>
            </a:endParaRPr>
          </a:p>
        </p:txBody>
      </p:sp>
      <p:sp>
        <p:nvSpPr>
          <p:cNvPr id="54275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0" y="762000"/>
            <a:ext cx="9144000" cy="6096000"/>
          </a:xfrm>
        </p:spPr>
        <p:txBody>
          <a:bodyPr/>
          <a:lstStyle/>
          <a:p>
            <a:pPr eaLnBrk="1" hangingPunct="1"/>
            <a:r>
              <a:rPr lang="en-US" sz="4400" b="1" smtClean="0">
                <a:solidFill>
                  <a:srgbClr val="FFFFFF"/>
                </a:solidFill>
                <a:latin typeface="Arial Narrow" pitchFamily="34" charset="0"/>
              </a:rPr>
              <a:t>The church will be caught up (raptured) prior to the Tribulation period due to the Scriptures indicating it</a:t>
            </a:r>
          </a:p>
          <a:p>
            <a:pPr lvl="1" eaLnBrk="1" hangingPunct="1"/>
            <a:r>
              <a:rPr lang="en-US" sz="4400" b="1" smtClean="0">
                <a:solidFill>
                  <a:srgbClr val="FFFFFF"/>
                </a:solidFill>
                <a:latin typeface="Arial Narrow" pitchFamily="34" charset="0"/>
              </a:rPr>
              <a:t>Rapture a comfort to believers</a:t>
            </a:r>
          </a:p>
          <a:p>
            <a:pPr lvl="1" eaLnBrk="1" hangingPunct="1"/>
            <a:r>
              <a:rPr lang="en-US" sz="4400" b="1" smtClean="0">
                <a:solidFill>
                  <a:srgbClr val="FFFFFF"/>
                </a:solidFill>
                <a:latin typeface="Arial Narrow" pitchFamily="34" charset="0"/>
              </a:rPr>
              <a:t>Church exempt from God’s wrath</a:t>
            </a:r>
          </a:p>
          <a:p>
            <a:pPr lvl="1" eaLnBrk="1" hangingPunct="1"/>
            <a:r>
              <a:rPr lang="en-US" sz="4400" b="1" smtClean="0">
                <a:solidFill>
                  <a:srgbClr val="FFFFFF"/>
                </a:solidFill>
                <a:latin typeface="Arial Narrow" pitchFamily="34" charset="0"/>
              </a:rPr>
              <a:t>Church not in Revelation 6-18</a:t>
            </a:r>
          </a:p>
          <a:p>
            <a:pPr lvl="1" eaLnBrk="1" hangingPunct="1"/>
            <a:r>
              <a:rPr lang="en-US" sz="4400" b="1" smtClean="0">
                <a:solidFill>
                  <a:srgbClr val="FFFFFF"/>
                </a:solidFill>
                <a:latin typeface="Arial Narrow" pitchFamily="34" charset="0"/>
              </a:rPr>
              <a:t>Allows for non-glorified human population during Millennium 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42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42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3000"/>
                            </p:stCondLst>
                            <p:childTnLst>
                              <p:par>
                                <p:cTn id="16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542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0"/>
                            </p:stCondLst>
                            <p:childTnLst>
                              <p:par>
                                <p:cTn id="20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542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7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542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274" grpId="0"/>
      <p:bldP spid="54275" grpId="0" uiExpand="1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Grp="1" noChangeArrowheads="1"/>
          </p:cNvSpPr>
          <p:nvPr>
            <p:ph type="ctrTitle" idx="4294967295"/>
          </p:nvPr>
        </p:nvSpPr>
        <p:spPr>
          <a:xfrm>
            <a:off x="0" y="-6350"/>
            <a:ext cx="9144000" cy="1231900"/>
          </a:xfrm>
        </p:spPr>
        <p:txBody>
          <a:bodyPr lIns="0" tIns="0" rIns="0" bIns="0">
            <a:spAutoFit/>
          </a:bodyPr>
          <a:lstStyle/>
          <a:p>
            <a:pPr defTabSz="381000" eaLnBrk="1" hangingPunct="1"/>
            <a:r>
              <a:rPr lang="en-US" b="1" u="sng" smtClean="0">
                <a:solidFill>
                  <a:srgbClr val="A0D0FF"/>
                </a:solidFill>
                <a:latin typeface="Arial Narrow" pitchFamily="34" charset="0"/>
              </a:rPr>
              <a:t>The Early Signs of End of the Age</a:t>
            </a:r>
            <a:r>
              <a:rPr lang="en-US" b="1" i="0" u="sng" smtClean="0">
                <a:solidFill>
                  <a:srgbClr val="A0D0FF"/>
                </a:solidFill>
                <a:latin typeface="Arial Narrow" pitchFamily="34" charset="0"/>
              </a:rPr>
              <a:t/>
            </a:r>
            <a:br>
              <a:rPr lang="en-US" b="1" i="0" u="sng" smtClean="0">
                <a:solidFill>
                  <a:srgbClr val="A0D0FF"/>
                </a:solidFill>
                <a:latin typeface="Arial Narrow" pitchFamily="34" charset="0"/>
              </a:rPr>
            </a:br>
            <a:r>
              <a:rPr lang="de-DE" sz="3600" b="1" smtClean="0">
                <a:solidFill>
                  <a:srgbClr val="FFFF99"/>
                </a:solidFill>
                <a:latin typeface="Arial Narrow" pitchFamily="34" charset="0"/>
              </a:rPr>
              <a:t>Matthew 24:4-14; Mark 13:5-13; Luke 21:8-19</a:t>
            </a:r>
            <a:endParaRPr lang="en-US" sz="3600" b="1" smtClean="0">
              <a:solidFill>
                <a:srgbClr val="FFFF99"/>
              </a:solidFill>
              <a:latin typeface="Arial Narrow" pitchFamily="34" charset="0"/>
            </a:endParaRPr>
          </a:p>
        </p:txBody>
      </p:sp>
      <p:sp>
        <p:nvSpPr>
          <p:cNvPr id="55299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0" y="1143000"/>
            <a:ext cx="9144000" cy="571500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sz="4400" b="1" smtClean="0">
                <a:solidFill>
                  <a:srgbClr val="FFFFFF"/>
                </a:solidFill>
                <a:latin typeface="Arial Narrow" pitchFamily="34" charset="0"/>
              </a:rPr>
              <a:t> 1) False Christs – vs. 4-5, Luke 21:8</a:t>
            </a:r>
          </a:p>
          <a:p>
            <a:pPr lvl="1" eaLnBrk="1" hangingPunct="1"/>
            <a:r>
              <a:rPr lang="en-US" sz="4400" b="1" smtClean="0">
                <a:solidFill>
                  <a:srgbClr val="FFFFFF"/>
                </a:solidFill>
                <a:latin typeface="Arial Narrow" pitchFamily="34" charset="0"/>
              </a:rPr>
              <a:t> Many have made this claim in the past &amp; present, and more to come in the future</a:t>
            </a:r>
          </a:p>
          <a:p>
            <a:pPr eaLnBrk="1" hangingPunct="1">
              <a:buFontTx/>
              <a:buNone/>
            </a:pPr>
            <a:r>
              <a:rPr lang="en-US" sz="4400" b="1" smtClean="0">
                <a:solidFill>
                  <a:srgbClr val="FFFFFF"/>
                </a:solidFill>
                <a:latin typeface="Arial Narrow" pitchFamily="34" charset="0"/>
              </a:rPr>
              <a:t> 2) Wars &amp; Rumors of War – vs. 6-7</a:t>
            </a:r>
          </a:p>
          <a:p>
            <a:pPr lvl="1" eaLnBrk="1" hangingPunct="1"/>
            <a:r>
              <a:rPr lang="en-US" sz="4400" b="1" smtClean="0">
                <a:solidFill>
                  <a:srgbClr val="FFFFFF"/>
                </a:solidFill>
                <a:latin typeface="Arial Narrow" pitchFamily="34" charset="0"/>
              </a:rPr>
              <a:t>Corresponds to 1st &amp; 2nd Seal, Rev. 6:1-4, the first two horsemen</a:t>
            </a:r>
          </a:p>
        </p:txBody>
      </p:sp>
    </p:spTree>
  </p:cSld>
  <p:clrMapOvr>
    <a:masterClrMapping/>
  </p:clrMapOvr>
  <p:transition spd="med">
    <p:blind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552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552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52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C0C0C0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552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500"/>
                                        <p:tgtEl>
                                          <p:spTgt spid="552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298" grpId="0"/>
      <p:bldP spid="55299" grpId="0" uiExpand="1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Grp="1" noChangeArrowheads="1"/>
          </p:cNvSpPr>
          <p:nvPr>
            <p:ph type="ctrTitle" idx="4294967295"/>
          </p:nvPr>
        </p:nvSpPr>
        <p:spPr>
          <a:xfrm>
            <a:off x="0" y="-6350"/>
            <a:ext cx="9144000" cy="1231900"/>
          </a:xfrm>
        </p:spPr>
        <p:txBody>
          <a:bodyPr lIns="0" tIns="0" rIns="0" bIns="0">
            <a:spAutoFit/>
          </a:bodyPr>
          <a:lstStyle/>
          <a:p>
            <a:pPr defTabSz="381000" eaLnBrk="1" hangingPunct="1"/>
            <a:r>
              <a:rPr lang="en-US" b="1" u="sng" smtClean="0">
                <a:solidFill>
                  <a:srgbClr val="A0D0FF"/>
                </a:solidFill>
                <a:latin typeface="Arial Narrow" pitchFamily="34" charset="0"/>
              </a:rPr>
              <a:t>The Early Signs of End of the Age</a:t>
            </a:r>
            <a:r>
              <a:rPr lang="en-US" b="1" i="0" u="sng" smtClean="0">
                <a:solidFill>
                  <a:srgbClr val="A0D0FF"/>
                </a:solidFill>
                <a:latin typeface="Arial Narrow" pitchFamily="34" charset="0"/>
              </a:rPr>
              <a:t/>
            </a:r>
            <a:br>
              <a:rPr lang="en-US" b="1" i="0" u="sng" smtClean="0">
                <a:solidFill>
                  <a:srgbClr val="A0D0FF"/>
                </a:solidFill>
                <a:latin typeface="Arial Narrow" pitchFamily="34" charset="0"/>
              </a:rPr>
            </a:br>
            <a:r>
              <a:rPr lang="de-DE" sz="3600" b="1" smtClean="0">
                <a:solidFill>
                  <a:srgbClr val="FFFF99"/>
                </a:solidFill>
                <a:latin typeface="Arial Narrow" pitchFamily="34" charset="0"/>
              </a:rPr>
              <a:t>Matthew 24:4-14; Mark 13:5-13; Luke 21:8-19</a:t>
            </a:r>
            <a:endParaRPr lang="en-US" sz="3600" b="1" smtClean="0">
              <a:solidFill>
                <a:srgbClr val="FFFF99"/>
              </a:solidFill>
              <a:latin typeface="Arial Narrow" pitchFamily="34" charset="0"/>
            </a:endParaRPr>
          </a:p>
        </p:txBody>
      </p:sp>
      <p:sp>
        <p:nvSpPr>
          <p:cNvPr id="55299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0" y="1143000"/>
            <a:ext cx="9144000" cy="571500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sz="4400" b="1" smtClean="0">
                <a:solidFill>
                  <a:srgbClr val="FFFFFF"/>
                </a:solidFill>
                <a:latin typeface="Arial Narrow" pitchFamily="34" charset="0"/>
              </a:rPr>
              <a:t> 3) &amp; 4) Famine, Plagues &amp; Earthquakes – vs. 7 &amp; Luke 21:11 </a:t>
            </a:r>
          </a:p>
          <a:p>
            <a:pPr lvl="1" eaLnBrk="1" hangingPunct="1"/>
            <a:r>
              <a:rPr lang="en-US" sz="4400" b="1" smtClean="0">
                <a:solidFill>
                  <a:srgbClr val="FFFFFF"/>
                </a:solidFill>
                <a:latin typeface="Arial Narrow" pitchFamily="34" charset="0"/>
              </a:rPr>
              <a:t>Correspond to 3rd, 4th &amp; 6th Seals, Revelation 6:5-8, 12</a:t>
            </a:r>
          </a:p>
          <a:p>
            <a:pPr eaLnBrk="1" hangingPunct="1"/>
            <a:r>
              <a:rPr lang="en-US" sz="4400" b="1" smtClean="0">
                <a:solidFill>
                  <a:srgbClr val="FFFFFF"/>
                </a:solidFill>
                <a:latin typeface="Arial Narrow" pitchFamily="34" charset="0"/>
              </a:rPr>
              <a:t>These are only the beginning of birth pangs - they become more severe and frequent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552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552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552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298" grpId="0"/>
      <p:bldP spid="55299" grpId="0" uiExpand="1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Grp="1" noChangeArrowheads="1"/>
          </p:cNvSpPr>
          <p:nvPr>
            <p:ph type="ctrTitle" idx="4294967295"/>
          </p:nvPr>
        </p:nvSpPr>
        <p:spPr>
          <a:xfrm>
            <a:off x="0" y="-6350"/>
            <a:ext cx="9144000" cy="1231900"/>
          </a:xfrm>
        </p:spPr>
        <p:txBody>
          <a:bodyPr lIns="0" tIns="0" rIns="0" bIns="0">
            <a:spAutoFit/>
          </a:bodyPr>
          <a:lstStyle/>
          <a:p>
            <a:pPr defTabSz="381000" eaLnBrk="1" hangingPunct="1"/>
            <a:r>
              <a:rPr lang="en-US" b="1" u="sng" smtClean="0">
                <a:solidFill>
                  <a:srgbClr val="A0D0FF"/>
                </a:solidFill>
                <a:latin typeface="Arial Narrow" pitchFamily="34" charset="0"/>
              </a:rPr>
              <a:t>The Early Signs of End of the Age </a:t>
            </a:r>
            <a:r>
              <a:rPr lang="en-US" b="1" i="0" u="sng" smtClean="0">
                <a:solidFill>
                  <a:srgbClr val="A0D0FF"/>
                </a:solidFill>
                <a:latin typeface="Arial Narrow" pitchFamily="34" charset="0"/>
              </a:rPr>
              <a:t/>
            </a:r>
            <a:br>
              <a:rPr lang="en-US" b="1" i="0" u="sng" smtClean="0">
                <a:solidFill>
                  <a:srgbClr val="A0D0FF"/>
                </a:solidFill>
                <a:latin typeface="Arial Narrow" pitchFamily="34" charset="0"/>
              </a:rPr>
            </a:br>
            <a:r>
              <a:rPr lang="de-DE" sz="3600" b="1" smtClean="0">
                <a:solidFill>
                  <a:srgbClr val="FFFF99"/>
                </a:solidFill>
                <a:latin typeface="Arial Narrow" pitchFamily="34" charset="0"/>
              </a:rPr>
              <a:t>Matthew 24:4-14; Mark 13:5-13; Luke 21:8-19</a:t>
            </a:r>
            <a:endParaRPr lang="en-US" sz="3600" b="1" smtClean="0">
              <a:solidFill>
                <a:srgbClr val="FFFF99"/>
              </a:solidFill>
              <a:latin typeface="Arial Narrow" pitchFamily="34" charset="0"/>
            </a:endParaRPr>
          </a:p>
        </p:txBody>
      </p:sp>
      <p:sp>
        <p:nvSpPr>
          <p:cNvPr id="56323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0" y="1143000"/>
            <a:ext cx="9144000" cy="571500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sz="4400" b="1" smtClean="0">
                <a:solidFill>
                  <a:srgbClr val="FFFFFF"/>
                </a:solidFill>
                <a:latin typeface="Arial Narrow" pitchFamily="34" charset="0"/>
              </a:rPr>
              <a:t> 5) Persecution of Believers – vs. 9</a:t>
            </a:r>
          </a:p>
          <a:p>
            <a:pPr lvl="1" eaLnBrk="1" hangingPunct="1"/>
            <a:r>
              <a:rPr lang="en-US" sz="4400" b="1" smtClean="0">
                <a:solidFill>
                  <a:srgbClr val="FFFFFF"/>
                </a:solidFill>
                <a:latin typeface="Arial Narrow" pitchFamily="34" charset="0"/>
              </a:rPr>
              <a:t>Corresponds to 5th Seal, Revelation 6:9-11</a:t>
            </a:r>
          </a:p>
          <a:p>
            <a:pPr eaLnBrk="1" hangingPunct="1"/>
            <a:r>
              <a:rPr lang="en-US" sz="4400" b="1" smtClean="0">
                <a:solidFill>
                  <a:srgbClr val="FFFFFF"/>
                </a:solidFill>
                <a:latin typeface="Arial Narrow" pitchFamily="34" charset="0"/>
              </a:rPr>
              <a:t>Mark 13:10-11; Luke 21:12-14 - This gives opportunity to witness to governors and kings - and the Holy Spirit will direct the defense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0" dur="500"/>
                                        <p:tgtEl>
                                          <p:spTgt spid="563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5" dur="500"/>
                                        <p:tgtEl>
                                          <p:spTgt spid="563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0" dur="500"/>
                                        <p:tgtEl>
                                          <p:spTgt spid="563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322" grpId="0"/>
      <p:bldP spid="56323" grpId="0" uiExpand="1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ctrTitle" idx="4294967295"/>
          </p:nvPr>
        </p:nvSpPr>
        <p:spPr>
          <a:xfrm>
            <a:off x="685800" y="304800"/>
            <a:ext cx="7696200" cy="762000"/>
          </a:xfrm>
        </p:spPr>
        <p:txBody>
          <a:bodyPr/>
          <a:lstStyle/>
          <a:p>
            <a:pPr eaLnBrk="1" hangingPunct="1"/>
            <a:r>
              <a:rPr lang="en-US" sz="4000" b="1" smtClean="0"/>
              <a:t>A reminder to consider others Please:</a:t>
            </a:r>
          </a:p>
        </p:txBody>
      </p:sp>
      <p:sp>
        <p:nvSpPr>
          <p:cNvPr id="28675" name="Rectangle 3"/>
          <p:cNvSpPr>
            <a:spLocks noGrp="1" noChangeArrowheads="1"/>
          </p:cNvSpPr>
          <p:nvPr>
            <p:ph type="subTitle" idx="4294967295"/>
          </p:nvPr>
        </p:nvSpPr>
        <p:spPr>
          <a:xfrm>
            <a:off x="304800" y="1295400"/>
            <a:ext cx="8458200" cy="5334000"/>
          </a:xfrm>
        </p:spPr>
        <p:txBody>
          <a:bodyPr/>
          <a:lstStyle/>
          <a:p>
            <a:pPr marL="395288" indent="-395288" eaLnBrk="1" hangingPunct="1">
              <a:buFont typeface="Wingdings" pitchFamily="2" charset="2"/>
              <a:buChar char="§"/>
            </a:pPr>
            <a:r>
              <a:rPr lang="en-US" b="1" smtClean="0"/>
              <a:t>Turn off your cell phone or set to vibrate only</a:t>
            </a:r>
          </a:p>
          <a:p>
            <a:pPr marL="395288" indent="-395288" eaLnBrk="1" hangingPunct="1">
              <a:buFont typeface="Wingdings" pitchFamily="2" charset="2"/>
              <a:buChar char="§"/>
            </a:pPr>
            <a:r>
              <a:rPr lang="en-US" b="1" smtClean="0"/>
              <a:t>Turn off sound to all electronic devices</a:t>
            </a:r>
          </a:p>
          <a:p>
            <a:pPr marL="395288" indent="-395288" eaLnBrk="1" hangingPunct="1">
              <a:buFont typeface="Wingdings" pitchFamily="2" charset="2"/>
              <a:buChar char="§"/>
            </a:pPr>
            <a:r>
              <a:rPr lang="en-US" b="1" smtClean="0"/>
              <a:t>Use the nursery or cry room if your child is fussy</a:t>
            </a:r>
          </a:p>
          <a:p>
            <a:pPr marL="395288" indent="-395288" eaLnBrk="1" hangingPunct="1">
              <a:buFont typeface="Wingdings" pitchFamily="2" charset="2"/>
              <a:buChar char="§"/>
            </a:pPr>
            <a:r>
              <a:rPr lang="en-US" b="1" smtClean="0"/>
              <a:t>Get up during the preaching only if absolutely necessary (please sit in back if you must leave early)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Grp="1" noChangeArrowheads="1"/>
          </p:cNvSpPr>
          <p:nvPr>
            <p:ph type="ctrTitle" idx="4294967295"/>
          </p:nvPr>
        </p:nvSpPr>
        <p:spPr>
          <a:xfrm>
            <a:off x="0" y="-6350"/>
            <a:ext cx="9144000" cy="1231900"/>
          </a:xfrm>
        </p:spPr>
        <p:txBody>
          <a:bodyPr lIns="0" tIns="0" rIns="0" bIns="0">
            <a:spAutoFit/>
          </a:bodyPr>
          <a:lstStyle/>
          <a:p>
            <a:pPr defTabSz="381000" eaLnBrk="1" hangingPunct="1"/>
            <a:r>
              <a:rPr lang="en-US" b="1" u="sng" smtClean="0">
                <a:solidFill>
                  <a:srgbClr val="A0D0FF"/>
                </a:solidFill>
                <a:latin typeface="Arial Narrow" pitchFamily="34" charset="0"/>
              </a:rPr>
              <a:t>The Early Signs of End of the Age </a:t>
            </a:r>
            <a:r>
              <a:rPr lang="en-US" b="1" i="0" u="sng" smtClean="0">
                <a:solidFill>
                  <a:srgbClr val="A0D0FF"/>
                </a:solidFill>
                <a:latin typeface="Arial Narrow" pitchFamily="34" charset="0"/>
              </a:rPr>
              <a:t/>
            </a:r>
            <a:br>
              <a:rPr lang="en-US" b="1" i="0" u="sng" smtClean="0">
                <a:solidFill>
                  <a:srgbClr val="A0D0FF"/>
                </a:solidFill>
                <a:latin typeface="Arial Narrow" pitchFamily="34" charset="0"/>
              </a:rPr>
            </a:br>
            <a:r>
              <a:rPr lang="de-DE" sz="3600" b="1" smtClean="0">
                <a:solidFill>
                  <a:srgbClr val="FFFF99"/>
                </a:solidFill>
                <a:latin typeface="Arial Narrow" pitchFamily="34" charset="0"/>
              </a:rPr>
              <a:t>Matthew 24:4-14; Mark 13:5-13; Luke 21:8-19</a:t>
            </a:r>
            <a:endParaRPr lang="en-US" sz="3600" b="1" smtClean="0">
              <a:solidFill>
                <a:srgbClr val="FFFF99"/>
              </a:solidFill>
              <a:latin typeface="Arial Narrow" pitchFamily="34" charset="0"/>
            </a:endParaRPr>
          </a:p>
        </p:txBody>
      </p:sp>
      <p:sp>
        <p:nvSpPr>
          <p:cNvPr id="56323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0" y="1143000"/>
            <a:ext cx="9144000" cy="571500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sz="4400" b="1" smtClean="0">
                <a:solidFill>
                  <a:srgbClr val="FFFFFF"/>
                </a:solidFill>
                <a:latin typeface="Arial Narrow" pitchFamily="34" charset="0"/>
              </a:rPr>
              <a:t>6) Apostasy, Betrayal &amp; Hatred </a:t>
            </a:r>
            <a:r>
              <a:rPr lang="en-US" b="1" smtClean="0">
                <a:solidFill>
                  <a:srgbClr val="FFFFFF"/>
                </a:solidFill>
                <a:latin typeface="Arial Narrow" pitchFamily="34" charset="0"/>
              </a:rPr>
              <a:t>– vs 10-13</a:t>
            </a:r>
            <a:endParaRPr lang="en-US" sz="4400" b="1" smtClean="0">
              <a:solidFill>
                <a:srgbClr val="FFFFFF"/>
              </a:solidFill>
              <a:latin typeface="Arial Narrow" pitchFamily="34" charset="0"/>
            </a:endParaRPr>
          </a:p>
          <a:p>
            <a:pPr lvl="1" eaLnBrk="1" hangingPunct="1"/>
            <a:r>
              <a:rPr lang="en-US" sz="4400" b="1" smtClean="0">
                <a:solidFill>
                  <a:srgbClr val="FFFFFF"/>
                </a:solidFill>
                <a:latin typeface="Arial Narrow" pitchFamily="34" charset="0"/>
              </a:rPr>
              <a:t>Hatred is bad, but betrayal by family &amp; friends is worse</a:t>
            </a:r>
          </a:p>
          <a:p>
            <a:pPr eaLnBrk="1" hangingPunct="1"/>
            <a:r>
              <a:rPr lang="en-US" sz="4400" b="1" smtClean="0">
                <a:solidFill>
                  <a:srgbClr val="FFFFFF"/>
                </a:solidFill>
                <a:latin typeface="Arial Narrow" pitchFamily="34" charset="0"/>
              </a:rPr>
              <a:t>Apostasy due to fear (avoid suffering or being an outcast) and being lead astray by false teachers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0" dur="500"/>
                                        <p:tgtEl>
                                          <p:spTgt spid="563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5" dur="500"/>
                                        <p:tgtEl>
                                          <p:spTgt spid="563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63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C0C0C0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0" dur="500"/>
                                        <p:tgtEl>
                                          <p:spTgt spid="563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322" grpId="0"/>
      <p:bldP spid="56323" grpId="0" uiExpand="1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Grp="1" noChangeArrowheads="1"/>
          </p:cNvSpPr>
          <p:nvPr>
            <p:ph type="ctrTitle" idx="4294967295"/>
          </p:nvPr>
        </p:nvSpPr>
        <p:spPr>
          <a:xfrm>
            <a:off x="0" y="-6350"/>
            <a:ext cx="9144000" cy="1231900"/>
          </a:xfrm>
        </p:spPr>
        <p:txBody>
          <a:bodyPr lIns="0" tIns="0" rIns="0" bIns="0">
            <a:spAutoFit/>
          </a:bodyPr>
          <a:lstStyle/>
          <a:p>
            <a:pPr defTabSz="381000" eaLnBrk="1" hangingPunct="1"/>
            <a:r>
              <a:rPr lang="en-US" b="1" u="sng" smtClean="0">
                <a:solidFill>
                  <a:srgbClr val="A0D0FF"/>
                </a:solidFill>
                <a:latin typeface="Arial Narrow" pitchFamily="34" charset="0"/>
              </a:rPr>
              <a:t>The Early Signs of End of the Age </a:t>
            </a:r>
            <a:r>
              <a:rPr lang="en-US" b="1" i="0" u="sng" smtClean="0">
                <a:solidFill>
                  <a:srgbClr val="A0D0FF"/>
                </a:solidFill>
                <a:latin typeface="Arial Narrow" pitchFamily="34" charset="0"/>
              </a:rPr>
              <a:t/>
            </a:r>
            <a:br>
              <a:rPr lang="en-US" b="1" i="0" u="sng" smtClean="0">
                <a:solidFill>
                  <a:srgbClr val="A0D0FF"/>
                </a:solidFill>
                <a:latin typeface="Arial Narrow" pitchFamily="34" charset="0"/>
              </a:rPr>
            </a:br>
            <a:r>
              <a:rPr lang="de-DE" sz="3600" b="1" smtClean="0">
                <a:solidFill>
                  <a:srgbClr val="FFFF99"/>
                </a:solidFill>
                <a:latin typeface="Arial Narrow" pitchFamily="34" charset="0"/>
              </a:rPr>
              <a:t>Matthew 24:4-14; Mark 13:5-13; Luke 21:8-19</a:t>
            </a:r>
            <a:endParaRPr lang="en-US" sz="3600" b="1" smtClean="0">
              <a:solidFill>
                <a:srgbClr val="FFFF99"/>
              </a:solidFill>
              <a:latin typeface="Arial Narrow" pitchFamily="34" charset="0"/>
            </a:endParaRPr>
          </a:p>
        </p:txBody>
      </p:sp>
      <p:sp>
        <p:nvSpPr>
          <p:cNvPr id="56323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0" y="1143000"/>
            <a:ext cx="9144000" cy="5715000"/>
          </a:xfrm>
        </p:spPr>
        <p:txBody>
          <a:bodyPr/>
          <a:lstStyle/>
          <a:p>
            <a:pPr eaLnBrk="1" hangingPunct="1"/>
            <a:r>
              <a:rPr lang="en-US" sz="4400" b="1" smtClean="0">
                <a:solidFill>
                  <a:srgbClr val="FFFFFF"/>
                </a:solidFill>
                <a:latin typeface="Arial Narrow" pitchFamily="34" charset="0"/>
              </a:rPr>
              <a:t>Lawlessness increases:</a:t>
            </a:r>
          </a:p>
          <a:p>
            <a:pPr lvl="1" eaLnBrk="1" hangingPunct="1"/>
            <a:r>
              <a:rPr lang="en-US" b="1" smtClean="0">
                <a:solidFill>
                  <a:srgbClr val="FFFFFF"/>
                </a:solidFill>
                <a:latin typeface="Arial Narrow" pitchFamily="34" charset="0"/>
              </a:rPr>
              <a:t>Selfishness, </a:t>
            </a:r>
          </a:p>
          <a:p>
            <a:pPr lvl="1" eaLnBrk="1" hangingPunct="1"/>
            <a:r>
              <a:rPr lang="en-US" b="1" smtClean="0">
                <a:solidFill>
                  <a:srgbClr val="FFFFFF"/>
                </a:solidFill>
                <a:latin typeface="Arial Narrow" pitchFamily="34" charset="0"/>
              </a:rPr>
              <a:t>Enticements to sin, </a:t>
            </a:r>
          </a:p>
          <a:p>
            <a:pPr lvl="1" eaLnBrk="1" hangingPunct="1"/>
            <a:r>
              <a:rPr lang="en-US" b="1" smtClean="0">
                <a:solidFill>
                  <a:srgbClr val="FFFFFF"/>
                </a:solidFill>
                <a:latin typeface="Arial Narrow" pitchFamily="34" charset="0"/>
              </a:rPr>
              <a:t>Love that grows cold and can become hatred</a:t>
            </a:r>
          </a:p>
          <a:p>
            <a:pPr eaLnBrk="1" hangingPunct="1"/>
            <a:r>
              <a:rPr lang="en-US" sz="4400" b="1" smtClean="0">
                <a:solidFill>
                  <a:srgbClr val="FFFFFF"/>
                </a:solidFill>
                <a:latin typeface="Arial Narrow" pitchFamily="34" charset="0"/>
              </a:rPr>
              <a:t>God preserves a remnant that will resist temptation and hold fast to their faith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0" dur="500"/>
                                        <p:tgtEl>
                                          <p:spTgt spid="563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6" presetClass="entr" presetSubtype="37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4" dur="500"/>
                                        <p:tgtEl>
                                          <p:spTgt spid="563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16" presetClass="entr" presetSubtype="37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8" dur="500"/>
                                        <p:tgtEl>
                                          <p:spTgt spid="563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500"/>
                            </p:stCondLst>
                            <p:childTnLst>
                              <p:par>
                                <p:cTn id="20" presetID="16" presetClass="entr" presetSubtype="37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2" dur="500"/>
                                        <p:tgtEl>
                                          <p:spTgt spid="563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7" dur="500"/>
                                        <p:tgtEl>
                                          <p:spTgt spid="563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322" grpId="0"/>
      <p:bldP spid="56323" grpId="0" uiExpand="1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/>
          <p:cNvSpPr>
            <a:spLocks noGrp="1" noChangeArrowheads="1"/>
          </p:cNvSpPr>
          <p:nvPr>
            <p:ph type="ctrTitle" idx="4294967295"/>
          </p:nvPr>
        </p:nvSpPr>
        <p:spPr>
          <a:xfrm>
            <a:off x="0" y="-6350"/>
            <a:ext cx="9144000" cy="1231900"/>
          </a:xfrm>
        </p:spPr>
        <p:txBody>
          <a:bodyPr lIns="0" tIns="0" rIns="0" bIns="0">
            <a:spAutoFit/>
          </a:bodyPr>
          <a:lstStyle/>
          <a:p>
            <a:pPr defTabSz="381000" eaLnBrk="1" hangingPunct="1"/>
            <a:r>
              <a:rPr lang="en-US" b="1" u="sng" smtClean="0">
                <a:solidFill>
                  <a:srgbClr val="A0D0FF"/>
                </a:solidFill>
                <a:latin typeface="Arial Narrow" pitchFamily="34" charset="0"/>
              </a:rPr>
              <a:t>The Early Signs of End of the Age </a:t>
            </a:r>
            <a:r>
              <a:rPr lang="en-US" b="1" i="0" u="sng" smtClean="0">
                <a:solidFill>
                  <a:srgbClr val="A0D0FF"/>
                </a:solidFill>
                <a:latin typeface="Arial Narrow" pitchFamily="34" charset="0"/>
              </a:rPr>
              <a:t/>
            </a:r>
            <a:br>
              <a:rPr lang="en-US" b="1" i="0" u="sng" smtClean="0">
                <a:solidFill>
                  <a:srgbClr val="A0D0FF"/>
                </a:solidFill>
                <a:latin typeface="Arial Narrow" pitchFamily="34" charset="0"/>
              </a:rPr>
            </a:br>
            <a:r>
              <a:rPr lang="de-DE" sz="3600" b="1" smtClean="0">
                <a:solidFill>
                  <a:srgbClr val="FFFF99"/>
                </a:solidFill>
                <a:latin typeface="Arial Narrow" pitchFamily="34" charset="0"/>
              </a:rPr>
              <a:t>Matthew 24:4-14; Mark 13:5-13; Luke 21:8-19</a:t>
            </a:r>
            <a:endParaRPr lang="en-US" sz="3600" b="1" smtClean="0">
              <a:solidFill>
                <a:srgbClr val="FFFF99"/>
              </a:solidFill>
              <a:latin typeface="Arial Narrow" pitchFamily="34" charset="0"/>
            </a:endParaRPr>
          </a:p>
        </p:txBody>
      </p:sp>
      <p:sp>
        <p:nvSpPr>
          <p:cNvPr id="57347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0" y="1143000"/>
            <a:ext cx="9144000" cy="571500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sz="4400" b="1" smtClean="0">
                <a:solidFill>
                  <a:srgbClr val="FFFFFF"/>
                </a:solidFill>
                <a:latin typeface="Arial Narrow" pitchFamily="34" charset="0"/>
              </a:rPr>
              <a:t> 7) Terrors &amp; Great Signs from Heaven 	Luke 21:11</a:t>
            </a:r>
          </a:p>
          <a:p>
            <a:pPr lvl="1" eaLnBrk="1" hangingPunct="1"/>
            <a:r>
              <a:rPr lang="en-US" sz="4400" b="1" smtClean="0">
                <a:solidFill>
                  <a:srgbClr val="FFFFFF"/>
                </a:solidFill>
                <a:latin typeface="Arial Narrow" pitchFamily="34" charset="0"/>
              </a:rPr>
              <a:t>Corresponds to the 6th Seal, Revelation 6:12-13</a:t>
            </a:r>
          </a:p>
          <a:p>
            <a:pPr eaLnBrk="1" hangingPunct="1"/>
            <a:r>
              <a:rPr lang="en-US" sz="4400" b="1" smtClean="0">
                <a:solidFill>
                  <a:srgbClr val="FFFFFF"/>
                </a:solidFill>
                <a:latin typeface="Arial Narrow" pitchFamily="34" charset="0"/>
              </a:rPr>
              <a:t>Sun darkened, moon becomes like blood, stars fall, sky split apart as a scroll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0" dur="500"/>
                                        <p:tgtEl>
                                          <p:spTgt spid="573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2" presetClass="entr" presetSubtype="4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4" dur="500"/>
                                        <p:tgtEl>
                                          <p:spTgt spid="573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12" presetClass="entr" presetSubtype="4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8" dur="500"/>
                                        <p:tgtEl>
                                          <p:spTgt spid="573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7346" grpId="0"/>
      <p:bldP spid="57347" grpId="0" uiExpand="1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/>
          <p:cNvSpPr>
            <a:spLocks noGrp="1" noChangeArrowheads="1"/>
          </p:cNvSpPr>
          <p:nvPr>
            <p:ph type="ctrTitle" idx="4294967295"/>
          </p:nvPr>
        </p:nvSpPr>
        <p:spPr>
          <a:xfrm>
            <a:off x="0" y="-6350"/>
            <a:ext cx="9144000" cy="1231900"/>
          </a:xfrm>
        </p:spPr>
        <p:txBody>
          <a:bodyPr lIns="0" tIns="0" rIns="0" bIns="0">
            <a:spAutoFit/>
          </a:bodyPr>
          <a:lstStyle/>
          <a:p>
            <a:pPr defTabSz="381000" eaLnBrk="1" hangingPunct="1"/>
            <a:r>
              <a:rPr lang="en-US" b="1" u="sng" smtClean="0">
                <a:solidFill>
                  <a:srgbClr val="A0D0FF"/>
                </a:solidFill>
                <a:latin typeface="Arial Narrow" pitchFamily="34" charset="0"/>
              </a:rPr>
              <a:t>The Early Signs of End of the Age </a:t>
            </a:r>
            <a:r>
              <a:rPr lang="en-US" b="1" i="0" u="sng" smtClean="0">
                <a:solidFill>
                  <a:srgbClr val="A0D0FF"/>
                </a:solidFill>
                <a:latin typeface="Arial Narrow" pitchFamily="34" charset="0"/>
              </a:rPr>
              <a:t/>
            </a:r>
            <a:br>
              <a:rPr lang="en-US" b="1" i="0" u="sng" smtClean="0">
                <a:solidFill>
                  <a:srgbClr val="A0D0FF"/>
                </a:solidFill>
                <a:latin typeface="Arial Narrow" pitchFamily="34" charset="0"/>
              </a:rPr>
            </a:br>
            <a:r>
              <a:rPr lang="de-DE" sz="3600" b="1" smtClean="0">
                <a:solidFill>
                  <a:srgbClr val="FFFF99"/>
                </a:solidFill>
                <a:latin typeface="Arial Narrow" pitchFamily="34" charset="0"/>
              </a:rPr>
              <a:t>Matthew 24:4-14; Mark 13:5-13; Luke 21:8-19</a:t>
            </a:r>
            <a:endParaRPr lang="en-US" sz="3600" b="1" smtClean="0">
              <a:solidFill>
                <a:srgbClr val="FFFF99"/>
              </a:solidFill>
              <a:latin typeface="Arial Narrow" pitchFamily="34" charset="0"/>
            </a:endParaRPr>
          </a:p>
        </p:txBody>
      </p:sp>
      <p:sp>
        <p:nvSpPr>
          <p:cNvPr id="59395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0" y="1143000"/>
            <a:ext cx="9144000" cy="5715000"/>
          </a:xfrm>
        </p:spPr>
        <p:txBody>
          <a:bodyPr/>
          <a:lstStyle/>
          <a:p>
            <a:pPr eaLnBrk="1" hangingPunct="1"/>
            <a:r>
              <a:rPr lang="en-US" sz="4400" b="1" smtClean="0">
                <a:solidFill>
                  <a:srgbClr val="FFFFFF"/>
                </a:solidFill>
                <a:latin typeface="Arial Narrow" pitchFamily="34" charset="0"/>
              </a:rPr>
              <a:t>8) Global Gospel Proclamation – vs. 14</a:t>
            </a:r>
          </a:p>
          <a:p>
            <a:pPr lvl="1" eaLnBrk="1" hangingPunct="1"/>
            <a:r>
              <a:rPr lang="en-US" sz="4400" b="1" smtClean="0">
                <a:solidFill>
                  <a:srgbClr val="FFFFFF"/>
                </a:solidFill>
                <a:latin typeface="Arial Narrow" pitchFamily="34" charset="0"/>
              </a:rPr>
              <a:t>Supernaturally empowered witnesses - Revelation 7, 11, 14</a:t>
            </a:r>
          </a:p>
          <a:p>
            <a:pPr eaLnBrk="1" hangingPunct="1"/>
            <a:r>
              <a:rPr lang="en-US" sz="4400" b="1" smtClean="0">
                <a:solidFill>
                  <a:srgbClr val="FFFFFF"/>
                </a:solidFill>
                <a:latin typeface="Arial Narrow" pitchFamily="34" charset="0"/>
              </a:rPr>
              <a:t>These are the preliminary signs after which the end will come 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593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593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500"/>
                                        <p:tgtEl>
                                          <p:spTgt spid="593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9394" grpId="0"/>
      <p:bldP spid="59395" grpId="0" uiExpand="1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9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0" y="76200"/>
            <a:ext cx="9144000" cy="6781800"/>
          </a:xfrm>
        </p:spPr>
        <p:txBody>
          <a:bodyPr/>
          <a:lstStyle/>
          <a:p>
            <a:pPr eaLnBrk="1" hangingPunct="1"/>
            <a:r>
              <a:rPr lang="en-US" sz="4400" b="1" smtClean="0">
                <a:solidFill>
                  <a:srgbClr val="FFFFFF"/>
                </a:solidFill>
                <a:latin typeface="Arial Narrow" pitchFamily="34" charset="0"/>
              </a:rPr>
              <a:t>God has revealed aspects of a future already determined - how will you respond to that knowledge?</a:t>
            </a:r>
          </a:p>
          <a:p>
            <a:pPr eaLnBrk="1" hangingPunct="1"/>
            <a:r>
              <a:rPr lang="en-US" sz="4400" b="1" smtClean="0">
                <a:solidFill>
                  <a:srgbClr val="FFFFFF"/>
                </a:solidFill>
                <a:latin typeface="Arial Narrow" pitchFamily="34" charset="0"/>
              </a:rPr>
              <a:t>That will depend on these 3 factors:</a:t>
            </a:r>
          </a:p>
          <a:p>
            <a:pPr marL="742950" lvl="1" indent="-285750" eaLnBrk="1" hangingPunct="1"/>
            <a:r>
              <a:rPr lang="en-US" sz="4400" b="1" smtClean="0">
                <a:solidFill>
                  <a:srgbClr val="FFFFFF"/>
                </a:solidFill>
                <a:latin typeface="Arial Narrow" pitchFamily="34" charset="0"/>
              </a:rPr>
              <a:t>Your understanding of them</a:t>
            </a:r>
          </a:p>
          <a:p>
            <a:pPr marL="742950" lvl="1" indent="-285750" eaLnBrk="1" hangingPunct="1"/>
            <a:r>
              <a:rPr lang="en-US" sz="4400" b="1" smtClean="0">
                <a:solidFill>
                  <a:srgbClr val="FFFFFF"/>
                </a:solidFill>
                <a:latin typeface="Arial Narrow" pitchFamily="34" charset="0"/>
              </a:rPr>
              <a:t>Your trust in God to keep His word</a:t>
            </a:r>
          </a:p>
          <a:p>
            <a:pPr marL="742950" lvl="1" indent="-285750" eaLnBrk="1" hangingPunct="1"/>
            <a:r>
              <a:rPr lang="en-US" sz="4400" b="1" smtClean="0">
                <a:solidFill>
                  <a:srgbClr val="FFFFFF"/>
                </a:solidFill>
                <a:latin typeface="Arial Narrow" pitchFamily="34" charset="0"/>
              </a:rPr>
              <a:t>Your own relationship with Jesus</a:t>
            </a:r>
          </a:p>
        </p:txBody>
      </p:sp>
    </p:spTree>
  </p:cSld>
  <p:clrMapOvr>
    <a:masterClrMapping/>
  </p:clrMapOvr>
  <p:transition spd="med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04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04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04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04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04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04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604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604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04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53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604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604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604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000"/>
                            </p:stCondLst>
                            <p:childTnLst>
                              <p:par>
                                <p:cTn id="30" presetID="53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604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604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604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0419" grpId="0" uiExpand="1" build="p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2"/>
          <p:cNvSpPr>
            <a:spLocks noGrp="1" noChangeArrowheads="1"/>
          </p:cNvSpPr>
          <p:nvPr>
            <p:ph type="ctrTitle" idx="4294967295"/>
          </p:nvPr>
        </p:nvSpPr>
        <p:spPr>
          <a:xfrm>
            <a:off x="433388" y="1838325"/>
            <a:ext cx="8240712" cy="2468563"/>
          </a:xfrm>
        </p:spPr>
        <p:txBody>
          <a:bodyPr lIns="0" tIns="0" rIns="0" bIns="0">
            <a:spAutoFit/>
          </a:bodyPr>
          <a:lstStyle/>
          <a:p>
            <a:pPr defTabSz="381000" eaLnBrk="1" hangingPunct="1"/>
            <a:r>
              <a:rPr lang="en-US" sz="7200" b="1" smtClean="0">
                <a:solidFill>
                  <a:srgbClr val="A0D0FF"/>
                </a:solidFill>
                <a:latin typeface="Times New Roman" pitchFamily="18" charset="0"/>
                <a:cs typeface="Times New Roman" pitchFamily="18" charset="0"/>
              </a:rPr>
              <a:t>Grace Bible Church</a:t>
            </a:r>
            <a:r>
              <a:rPr lang="en-US" sz="7200" b="1" i="0" smtClean="0">
                <a:solidFill>
                  <a:srgbClr val="A0D0FF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7200" b="1" i="0" smtClean="0">
                <a:solidFill>
                  <a:srgbClr val="A0D0FF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5400" b="1" i="0" smtClean="0">
                <a:solidFill>
                  <a:srgbClr val="A0D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smtClean="0">
                <a:solidFill>
                  <a:srgbClr val="FFFF90"/>
                </a:solidFill>
                <a:latin typeface="Times New Roman" pitchFamily="18" charset="0"/>
                <a:cs typeface="Times New Roman" pitchFamily="18" charset="0"/>
              </a:rPr>
              <a:t>Glorifying God </a:t>
            </a:r>
            <a:br>
              <a:rPr lang="en-US" sz="3600" b="1" smtClean="0">
                <a:solidFill>
                  <a:srgbClr val="FFFF9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3600" b="1" smtClean="0">
                <a:solidFill>
                  <a:srgbClr val="FFFF90"/>
                </a:solidFill>
                <a:latin typeface="Times New Roman" pitchFamily="18" charset="0"/>
                <a:cs typeface="Times New Roman" pitchFamily="18" charset="0"/>
              </a:rPr>
              <a:t>by Making Disciples of Jesus Christ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024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0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ChangeArrowheads="1"/>
          </p:cNvSpPr>
          <p:nvPr>
            <p:ph type="ctrTitle" idx="4294967295"/>
          </p:nvPr>
        </p:nvSpPr>
        <p:spPr>
          <a:xfrm>
            <a:off x="0" y="-6350"/>
            <a:ext cx="9144000" cy="1231900"/>
          </a:xfrm>
        </p:spPr>
        <p:txBody>
          <a:bodyPr lIns="0" tIns="0" rIns="0" bIns="0">
            <a:spAutoFit/>
          </a:bodyPr>
          <a:lstStyle/>
          <a:p>
            <a:pPr defTabSz="381000" eaLnBrk="1" hangingPunct="1"/>
            <a:r>
              <a:rPr lang="en-US" b="1" u="sng" smtClean="0">
                <a:solidFill>
                  <a:srgbClr val="A0D0FF"/>
                </a:solidFill>
                <a:latin typeface="Arial Narrow" pitchFamily="34" charset="0"/>
              </a:rPr>
              <a:t>The Beginnings of the Future Tribulation </a:t>
            </a:r>
            <a:r>
              <a:rPr lang="en-US" b="1" i="0" u="sng" smtClean="0">
                <a:solidFill>
                  <a:srgbClr val="A0D0FF"/>
                </a:solidFill>
                <a:latin typeface="Arial Narrow" pitchFamily="34" charset="0"/>
              </a:rPr>
              <a:t/>
            </a:r>
            <a:br>
              <a:rPr lang="en-US" b="1" i="0" u="sng" smtClean="0">
                <a:solidFill>
                  <a:srgbClr val="A0D0FF"/>
                </a:solidFill>
                <a:latin typeface="Arial Narrow" pitchFamily="34" charset="0"/>
              </a:rPr>
            </a:br>
            <a:r>
              <a:rPr lang="de-DE" sz="3600" b="1" smtClean="0">
                <a:solidFill>
                  <a:srgbClr val="FFFF99"/>
                </a:solidFill>
                <a:latin typeface="Arial Narrow" pitchFamily="34" charset="0"/>
              </a:rPr>
              <a:t> Matthew 24:1-14; Mark 13:1-13; Luke 21:5-19</a:t>
            </a:r>
            <a:endParaRPr lang="en-US" sz="3600" b="1" smtClean="0">
              <a:solidFill>
                <a:srgbClr val="FFFF99"/>
              </a:solidFill>
              <a:latin typeface="Arial Narrow" pitchFamily="34" charset="0"/>
            </a:endParaRPr>
          </a:p>
        </p:txBody>
      </p:sp>
      <p:sp>
        <p:nvSpPr>
          <p:cNvPr id="51203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0" y="1143000"/>
            <a:ext cx="9144000" cy="5715000"/>
          </a:xfrm>
        </p:spPr>
        <p:txBody>
          <a:bodyPr/>
          <a:lstStyle/>
          <a:p>
            <a:pPr eaLnBrk="1" hangingPunct="1"/>
            <a:r>
              <a:rPr lang="en-US" sz="4400" b="1" smtClean="0">
                <a:solidFill>
                  <a:srgbClr val="FFFFFF"/>
                </a:solidFill>
                <a:latin typeface="Arial Narrow" pitchFamily="34" charset="0"/>
              </a:rPr>
              <a:t>The Great War</a:t>
            </a:r>
          </a:p>
          <a:p>
            <a:pPr eaLnBrk="1" hangingPunct="1"/>
            <a:r>
              <a:rPr lang="en-US" sz="4400" b="1" smtClean="0">
                <a:solidFill>
                  <a:srgbClr val="FFFFFF"/>
                </a:solidFill>
                <a:latin typeface="Arial Narrow" pitchFamily="34" charset="0"/>
              </a:rPr>
              <a:t>Armistice Day</a:t>
            </a:r>
          </a:p>
          <a:p>
            <a:pPr eaLnBrk="1" hangingPunct="1"/>
            <a:r>
              <a:rPr lang="en-US" sz="4400" b="1" smtClean="0">
                <a:solidFill>
                  <a:srgbClr val="FFFFFF"/>
                </a:solidFill>
                <a:latin typeface="Arial Narrow" pitchFamily="34" charset="0"/>
              </a:rPr>
              <a:t>Tragedies of WW I</a:t>
            </a:r>
          </a:p>
          <a:p>
            <a:pPr eaLnBrk="1" hangingPunct="1"/>
            <a:r>
              <a:rPr lang="en-US" sz="4400" b="1" smtClean="0">
                <a:solidFill>
                  <a:srgbClr val="FFFFFF"/>
                </a:solidFill>
                <a:latin typeface="Arial Narrow" pitchFamily="34" charset="0"/>
              </a:rPr>
              <a:t>Mankind can expect to have continual war until the Lord returns and sets up His kingdom</a:t>
            </a:r>
          </a:p>
        </p:txBody>
      </p:sp>
    </p:spTree>
  </p:cSld>
  <p:clrMapOvr>
    <a:masterClrMapping/>
  </p:clrMapOvr>
  <p:transition spd="med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512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12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C0C0C0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512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12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C0C0C0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512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12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C0C0C0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500"/>
                                        <p:tgtEl>
                                          <p:spTgt spid="512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02" grpId="0"/>
      <p:bldP spid="51203" grpId="0" uiExpand="1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 noChangeArrowheads="1"/>
          </p:cNvSpPr>
          <p:nvPr>
            <p:ph type="ctrTitle" idx="4294967295"/>
          </p:nvPr>
        </p:nvSpPr>
        <p:spPr>
          <a:xfrm>
            <a:off x="0" y="-6350"/>
            <a:ext cx="9144000" cy="1231900"/>
          </a:xfrm>
        </p:spPr>
        <p:txBody>
          <a:bodyPr lIns="0" tIns="0" rIns="0" bIns="0">
            <a:spAutoFit/>
          </a:bodyPr>
          <a:lstStyle/>
          <a:p>
            <a:pPr defTabSz="381000" eaLnBrk="1" hangingPunct="1"/>
            <a:r>
              <a:rPr lang="en-US" b="1" u="sng" smtClean="0">
                <a:solidFill>
                  <a:srgbClr val="A0D0FF"/>
                </a:solidFill>
                <a:latin typeface="Arial Narrow" pitchFamily="34" charset="0"/>
              </a:rPr>
              <a:t>The Setting </a:t>
            </a:r>
            <a:r>
              <a:rPr lang="en-US" b="1" i="0" u="sng" smtClean="0">
                <a:solidFill>
                  <a:srgbClr val="A0D0FF"/>
                </a:solidFill>
                <a:latin typeface="Arial Narrow" pitchFamily="34" charset="0"/>
              </a:rPr>
              <a:t/>
            </a:r>
            <a:br>
              <a:rPr lang="en-US" b="1" i="0" u="sng" smtClean="0">
                <a:solidFill>
                  <a:srgbClr val="A0D0FF"/>
                </a:solidFill>
                <a:latin typeface="Arial Narrow" pitchFamily="34" charset="0"/>
              </a:rPr>
            </a:br>
            <a:r>
              <a:rPr lang="de-DE" sz="3600" b="1" smtClean="0">
                <a:solidFill>
                  <a:srgbClr val="FFFF99"/>
                </a:solidFill>
                <a:latin typeface="Arial Narrow" pitchFamily="34" charset="0"/>
              </a:rPr>
              <a:t>Matthew 24:1-2, Mark 13:1-2, Luke 21:5-6</a:t>
            </a:r>
            <a:endParaRPr lang="en-US" sz="3600" b="1" smtClean="0">
              <a:solidFill>
                <a:srgbClr val="FFFF99"/>
              </a:solidFill>
              <a:latin typeface="Arial Narrow" pitchFamily="34" charset="0"/>
            </a:endParaRPr>
          </a:p>
        </p:txBody>
      </p:sp>
      <p:sp>
        <p:nvSpPr>
          <p:cNvPr id="52227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0" y="1143000"/>
            <a:ext cx="9144000" cy="5715000"/>
          </a:xfrm>
        </p:spPr>
        <p:txBody>
          <a:bodyPr/>
          <a:lstStyle/>
          <a:p>
            <a:pPr eaLnBrk="1" hangingPunct="1"/>
            <a:r>
              <a:rPr lang="en-US" sz="4400" b="1" smtClean="0">
                <a:solidFill>
                  <a:srgbClr val="FFFFFF"/>
                </a:solidFill>
                <a:latin typeface="Arial Narrow" pitchFamily="34" charset="0"/>
              </a:rPr>
              <a:t>Jesus began ministry with </a:t>
            </a:r>
            <a:r>
              <a:rPr lang="en-US" sz="4400" b="1" i="1" smtClean="0">
                <a:solidFill>
                  <a:srgbClr val="FFFFFF"/>
                </a:solidFill>
                <a:latin typeface="Arial Narrow" pitchFamily="34" charset="0"/>
              </a:rPr>
              <a:t>“Repent, for the kingdom of heaven is at hand,” </a:t>
            </a:r>
            <a:r>
              <a:rPr lang="en-US" sz="4400" b="1" smtClean="0">
                <a:solidFill>
                  <a:srgbClr val="FFFFFF"/>
                </a:solidFill>
                <a:latin typeface="Arial Narrow" pitchFamily="34" charset="0"/>
              </a:rPr>
              <a:t>but the kingdom was now distant</a:t>
            </a:r>
          </a:p>
          <a:p>
            <a:pPr eaLnBrk="1" hangingPunct="1"/>
            <a:r>
              <a:rPr lang="en-US" sz="4400" b="1" smtClean="0">
                <a:solidFill>
                  <a:srgbClr val="FFFFFF"/>
                </a:solidFill>
                <a:latin typeface="Arial Narrow" pitchFamily="34" charset="0"/>
              </a:rPr>
              <a:t>Jesus had entered the Temple on Monday to the cries of the people proclaiming Him to be the Messiah</a:t>
            </a:r>
          </a:p>
        </p:txBody>
      </p:sp>
    </p:spTree>
  </p:cSld>
  <p:clrMapOvr>
    <a:masterClrMapping/>
  </p:clrMapOvr>
  <p:transition spd="med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1" dur="500"/>
                                        <p:tgtEl>
                                          <p:spTgt spid="522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22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C0C0C0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6" dur="500"/>
                                        <p:tgtEl>
                                          <p:spTgt spid="522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226" grpId="0"/>
      <p:bldP spid="52227" grpId="0" uiExpand="1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 noChangeArrowheads="1"/>
          </p:cNvSpPr>
          <p:nvPr>
            <p:ph type="ctrTitle" idx="4294967295"/>
          </p:nvPr>
        </p:nvSpPr>
        <p:spPr>
          <a:xfrm>
            <a:off x="0" y="-6350"/>
            <a:ext cx="9144000" cy="1231900"/>
          </a:xfrm>
        </p:spPr>
        <p:txBody>
          <a:bodyPr lIns="0" tIns="0" rIns="0" bIns="0">
            <a:spAutoFit/>
          </a:bodyPr>
          <a:lstStyle/>
          <a:p>
            <a:pPr defTabSz="381000" eaLnBrk="1" hangingPunct="1"/>
            <a:r>
              <a:rPr lang="en-US" b="1" u="sng" smtClean="0">
                <a:solidFill>
                  <a:srgbClr val="A0D0FF"/>
                </a:solidFill>
                <a:latin typeface="Arial Narrow" pitchFamily="34" charset="0"/>
              </a:rPr>
              <a:t>The Setting </a:t>
            </a:r>
            <a:r>
              <a:rPr lang="en-US" b="1" i="0" u="sng" smtClean="0">
                <a:solidFill>
                  <a:srgbClr val="A0D0FF"/>
                </a:solidFill>
                <a:latin typeface="Arial Narrow" pitchFamily="34" charset="0"/>
              </a:rPr>
              <a:t/>
            </a:r>
            <a:br>
              <a:rPr lang="en-US" b="1" i="0" u="sng" smtClean="0">
                <a:solidFill>
                  <a:srgbClr val="A0D0FF"/>
                </a:solidFill>
                <a:latin typeface="Arial Narrow" pitchFamily="34" charset="0"/>
              </a:rPr>
            </a:br>
            <a:r>
              <a:rPr lang="de-DE" sz="3600" b="1" smtClean="0">
                <a:solidFill>
                  <a:srgbClr val="FFFF99"/>
                </a:solidFill>
                <a:latin typeface="Arial Narrow" pitchFamily="34" charset="0"/>
              </a:rPr>
              <a:t>Matthew 24:1-2, Mark 13:1-2, Luke 21:5-6</a:t>
            </a:r>
            <a:endParaRPr lang="en-US" sz="3600" b="1" smtClean="0">
              <a:solidFill>
                <a:srgbClr val="FFFF99"/>
              </a:solidFill>
              <a:latin typeface="Arial Narrow" pitchFamily="34" charset="0"/>
            </a:endParaRPr>
          </a:p>
        </p:txBody>
      </p:sp>
      <p:sp>
        <p:nvSpPr>
          <p:cNvPr id="52227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0" y="1143000"/>
            <a:ext cx="9144000" cy="5715000"/>
          </a:xfrm>
        </p:spPr>
        <p:txBody>
          <a:bodyPr/>
          <a:lstStyle/>
          <a:p>
            <a:pPr eaLnBrk="1" hangingPunct="1"/>
            <a:r>
              <a:rPr lang="en-US" sz="4400" b="1" smtClean="0">
                <a:solidFill>
                  <a:srgbClr val="FFFFFF"/>
                </a:solidFill>
                <a:latin typeface="Arial Narrow" pitchFamily="34" charset="0"/>
              </a:rPr>
              <a:t>Jesus spent Wednesday answering various religious leaders and concluded with warnings and woes</a:t>
            </a:r>
          </a:p>
          <a:p>
            <a:pPr eaLnBrk="1" hangingPunct="1"/>
            <a:r>
              <a:rPr lang="en-US" sz="4400" b="1" smtClean="0">
                <a:solidFill>
                  <a:srgbClr val="FFFFFF"/>
                </a:solidFill>
                <a:latin typeface="Arial Narrow" pitchFamily="34" charset="0"/>
              </a:rPr>
              <a:t>Jesus’ lamented their unwillingness to receive Him, their house was left to them desolate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3" presetClass="entr" presetSubtype="5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0" dur="500"/>
                                        <p:tgtEl>
                                          <p:spTgt spid="522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22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C0C0C0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5" dur="500"/>
                                        <p:tgtEl>
                                          <p:spTgt spid="522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226" grpId="0"/>
      <p:bldP spid="52227" grpId="0" uiExpand="1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 noChangeArrowheads="1"/>
          </p:cNvSpPr>
          <p:nvPr>
            <p:ph type="ctrTitle" idx="4294967295"/>
          </p:nvPr>
        </p:nvSpPr>
        <p:spPr>
          <a:xfrm>
            <a:off x="0" y="-6350"/>
            <a:ext cx="9144000" cy="1231900"/>
          </a:xfrm>
        </p:spPr>
        <p:txBody>
          <a:bodyPr lIns="0" tIns="0" rIns="0" bIns="0">
            <a:spAutoFit/>
          </a:bodyPr>
          <a:lstStyle/>
          <a:p>
            <a:pPr defTabSz="381000" eaLnBrk="1" hangingPunct="1"/>
            <a:r>
              <a:rPr lang="en-US" b="1" u="sng" smtClean="0">
                <a:solidFill>
                  <a:srgbClr val="A0D0FF"/>
                </a:solidFill>
                <a:latin typeface="Arial Narrow" pitchFamily="34" charset="0"/>
              </a:rPr>
              <a:t>The Setting </a:t>
            </a:r>
            <a:r>
              <a:rPr lang="en-US" b="1" i="0" u="sng" smtClean="0">
                <a:solidFill>
                  <a:srgbClr val="A0D0FF"/>
                </a:solidFill>
                <a:latin typeface="Arial Narrow" pitchFamily="34" charset="0"/>
              </a:rPr>
              <a:t/>
            </a:r>
            <a:br>
              <a:rPr lang="en-US" b="1" i="0" u="sng" smtClean="0">
                <a:solidFill>
                  <a:srgbClr val="A0D0FF"/>
                </a:solidFill>
                <a:latin typeface="Arial Narrow" pitchFamily="34" charset="0"/>
              </a:rPr>
            </a:br>
            <a:r>
              <a:rPr lang="de-DE" sz="3600" b="1" smtClean="0">
                <a:solidFill>
                  <a:srgbClr val="FFFF99"/>
                </a:solidFill>
                <a:latin typeface="Arial Narrow" pitchFamily="34" charset="0"/>
              </a:rPr>
              <a:t>Matthew 24:1-2, Mark 13:1-2, Luke 21:5-6</a:t>
            </a:r>
            <a:endParaRPr lang="en-US" sz="3600" b="1" smtClean="0">
              <a:solidFill>
                <a:srgbClr val="FFFF99"/>
              </a:solidFill>
              <a:latin typeface="Arial Narrow" pitchFamily="34" charset="0"/>
            </a:endParaRPr>
          </a:p>
        </p:txBody>
      </p:sp>
      <p:sp>
        <p:nvSpPr>
          <p:cNvPr id="52227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0" y="1143000"/>
            <a:ext cx="9144000" cy="5715000"/>
          </a:xfrm>
        </p:spPr>
        <p:txBody>
          <a:bodyPr/>
          <a:lstStyle/>
          <a:p>
            <a:pPr eaLnBrk="1" hangingPunct="1"/>
            <a:r>
              <a:rPr lang="en-US" sz="4400" b="1" smtClean="0">
                <a:solidFill>
                  <a:srgbClr val="FFFFFF"/>
                </a:solidFill>
                <a:latin typeface="Arial Narrow" pitchFamily="34" charset="0"/>
              </a:rPr>
              <a:t>Jesus left the Temple, went up the Mount of Olives and the disciples remark on the Temple’s beauty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3" presetClass="entr" presetSubtype="5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0" dur="500"/>
                                        <p:tgtEl>
                                          <p:spTgt spid="522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226" grpId="0"/>
      <p:bldP spid="52227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 noChangeArrowheads="1"/>
          </p:cNvSpPr>
          <p:nvPr>
            <p:ph type="ctrTitle" idx="4294967295"/>
          </p:nvPr>
        </p:nvSpPr>
        <p:spPr>
          <a:xfrm>
            <a:off x="0" y="-6350"/>
            <a:ext cx="9144000" cy="1231900"/>
          </a:xfrm>
        </p:spPr>
        <p:txBody>
          <a:bodyPr lIns="0" tIns="0" rIns="0" bIns="0">
            <a:spAutoFit/>
          </a:bodyPr>
          <a:lstStyle/>
          <a:p>
            <a:pPr defTabSz="381000" eaLnBrk="1" hangingPunct="1"/>
            <a:r>
              <a:rPr lang="en-US" b="1" u="sng" smtClean="0">
                <a:solidFill>
                  <a:srgbClr val="A0D0FF"/>
                </a:solidFill>
                <a:latin typeface="Arial Narrow" pitchFamily="34" charset="0"/>
              </a:rPr>
              <a:t>The Setting </a:t>
            </a:r>
            <a:r>
              <a:rPr lang="en-US" b="1" i="0" u="sng" smtClean="0">
                <a:solidFill>
                  <a:srgbClr val="A0D0FF"/>
                </a:solidFill>
                <a:latin typeface="Arial Narrow" pitchFamily="34" charset="0"/>
              </a:rPr>
              <a:t/>
            </a:r>
            <a:br>
              <a:rPr lang="en-US" b="1" i="0" u="sng" smtClean="0">
                <a:solidFill>
                  <a:srgbClr val="A0D0FF"/>
                </a:solidFill>
                <a:latin typeface="Arial Narrow" pitchFamily="34" charset="0"/>
              </a:rPr>
            </a:br>
            <a:r>
              <a:rPr lang="de-DE" sz="3600" b="1" smtClean="0">
                <a:solidFill>
                  <a:srgbClr val="FFFF99"/>
                </a:solidFill>
                <a:latin typeface="Arial Narrow" pitchFamily="34" charset="0"/>
              </a:rPr>
              <a:t>Matthew 24:1-2, Mark 13:1-2, Luke 21:5-6</a:t>
            </a:r>
            <a:endParaRPr lang="en-US" sz="3600" b="1" smtClean="0">
              <a:solidFill>
                <a:srgbClr val="FFFF99"/>
              </a:solidFill>
              <a:latin typeface="Arial Narrow" pitchFamily="34" charset="0"/>
            </a:endParaRPr>
          </a:p>
        </p:txBody>
      </p:sp>
      <p:pic>
        <p:nvPicPr>
          <p:cNvPr id="38914" name="Picture 2" descr="https://pastorerik.files.wordpress.com/2013/03/temple_5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3400" y="1371600"/>
            <a:ext cx="8210550" cy="529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22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 noChangeArrowheads="1"/>
          </p:cNvSpPr>
          <p:nvPr>
            <p:ph type="ctrTitle" idx="4294967295"/>
          </p:nvPr>
        </p:nvSpPr>
        <p:spPr>
          <a:xfrm>
            <a:off x="0" y="-6350"/>
            <a:ext cx="9144000" cy="1231900"/>
          </a:xfrm>
        </p:spPr>
        <p:txBody>
          <a:bodyPr lIns="0" tIns="0" rIns="0" bIns="0">
            <a:spAutoFit/>
          </a:bodyPr>
          <a:lstStyle/>
          <a:p>
            <a:pPr defTabSz="381000" eaLnBrk="1" hangingPunct="1"/>
            <a:r>
              <a:rPr lang="en-US" b="1" u="sng" smtClean="0">
                <a:solidFill>
                  <a:srgbClr val="A0D0FF"/>
                </a:solidFill>
                <a:latin typeface="Arial Narrow" pitchFamily="34" charset="0"/>
              </a:rPr>
              <a:t>The Setting </a:t>
            </a:r>
            <a:r>
              <a:rPr lang="en-US" b="1" i="0" u="sng" smtClean="0">
                <a:solidFill>
                  <a:srgbClr val="A0D0FF"/>
                </a:solidFill>
                <a:latin typeface="Arial Narrow" pitchFamily="34" charset="0"/>
              </a:rPr>
              <a:t/>
            </a:r>
            <a:br>
              <a:rPr lang="en-US" b="1" i="0" u="sng" smtClean="0">
                <a:solidFill>
                  <a:srgbClr val="A0D0FF"/>
                </a:solidFill>
                <a:latin typeface="Arial Narrow" pitchFamily="34" charset="0"/>
              </a:rPr>
            </a:br>
            <a:r>
              <a:rPr lang="de-DE" sz="3600" b="1" smtClean="0">
                <a:solidFill>
                  <a:srgbClr val="FFFF99"/>
                </a:solidFill>
                <a:latin typeface="Arial Narrow" pitchFamily="34" charset="0"/>
              </a:rPr>
              <a:t>Matthew 24:1-2, Mark 13:1-2, Luke 21:5-6</a:t>
            </a:r>
            <a:endParaRPr lang="en-US" sz="3600" b="1" smtClean="0">
              <a:solidFill>
                <a:srgbClr val="FFFF99"/>
              </a:solidFill>
              <a:latin typeface="Arial Narrow" pitchFamily="34" charset="0"/>
            </a:endParaRPr>
          </a:p>
        </p:txBody>
      </p:sp>
      <p:sp>
        <p:nvSpPr>
          <p:cNvPr id="52227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0" y="1143000"/>
            <a:ext cx="9144000" cy="5715000"/>
          </a:xfrm>
        </p:spPr>
        <p:txBody>
          <a:bodyPr/>
          <a:lstStyle/>
          <a:p>
            <a:pPr eaLnBrk="1" hangingPunct="1"/>
            <a:r>
              <a:rPr lang="en-US" sz="4400" b="1" smtClean="0">
                <a:solidFill>
                  <a:srgbClr val="FFFFFF"/>
                </a:solidFill>
                <a:latin typeface="Arial Narrow" pitchFamily="34" charset="0"/>
              </a:rPr>
              <a:t>Jesus responds that the Temple would be completely torn down - and it was in 70 AD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3" presetClass="entr" presetSubtype="5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0" dur="500"/>
                                        <p:tgtEl>
                                          <p:spTgt spid="522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226" grpId="0"/>
      <p:bldP spid="52227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 noChangeArrowheads="1"/>
          </p:cNvSpPr>
          <p:nvPr>
            <p:ph type="ctrTitle" idx="4294967295"/>
          </p:nvPr>
        </p:nvSpPr>
        <p:spPr>
          <a:xfrm>
            <a:off x="0" y="0"/>
            <a:ext cx="9144000" cy="677863"/>
          </a:xfrm>
        </p:spPr>
        <p:txBody>
          <a:bodyPr lIns="0" tIns="0" rIns="0" bIns="0">
            <a:spAutoFit/>
          </a:bodyPr>
          <a:lstStyle/>
          <a:p>
            <a:pPr defTabSz="381000" eaLnBrk="1" hangingPunct="1"/>
            <a:r>
              <a:rPr lang="en-US" b="1" u="sng" smtClean="0">
                <a:solidFill>
                  <a:srgbClr val="A0D0FF"/>
                </a:solidFill>
                <a:latin typeface="Arial Narrow" pitchFamily="34" charset="0"/>
              </a:rPr>
              <a:t>Destruction of the Temple – 70 AD</a:t>
            </a:r>
            <a:endParaRPr lang="en-US" sz="3600" b="1" smtClean="0">
              <a:solidFill>
                <a:srgbClr val="FFFF99"/>
              </a:solidFill>
              <a:latin typeface="Arial Narrow" pitchFamily="34" charset="0"/>
            </a:endParaRPr>
          </a:p>
        </p:txBody>
      </p:sp>
      <p:pic>
        <p:nvPicPr>
          <p:cNvPr id="43010" name="Picture 4" descr="See the source image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8600" y="914400"/>
            <a:ext cx="5253038" cy="3086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3011" name="Picture 6" descr="See the source image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715000" y="762000"/>
            <a:ext cx="2971800" cy="297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3012" name="Picture 8" descr="20170518m7 Robinson's Arch area.JPG"/>
          <p:cNvPicPr>
            <a:picLocks noChangeAspect="1"/>
          </p:cNvPicPr>
          <p:nvPr/>
        </p:nvPicPr>
        <p:blipFill>
          <a:blip r:embed="rId5"/>
          <a:srcRect l="5000" t="16251" b="3751"/>
          <a:stretch>
            <a:fillRect/>
          </a:stretch>
        </p:blipFill>
        <p:spPr bwMode="auto">
          <a:xfrm>
            <a:off x="228600" y="3736975"/>
            <a:ext cx="5181600" cy="290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3013" name="Picture 9" descr="20170518f9 The Western Building.JPG"/>
          <p:cNvPicPr>
            <a:picLocks noChangeAspect="1"/>
          </p:cNvPicPr>
          <p:nvPr/>
        </p:nvPicPr>
        <p:blipFill>
          <a:blip r:embed="rId6"/>
          <a:srcRect t="23750"/>
          <a:stretch>
            <a:fillRect/>
          </a:stretch>
        </p:blipFill>
        <p:spPr bwMode="auto">
          <a:xfrm>
            <a:off x="4876800" y="3429000"/>
            <a:ext cx="4197350" cy="213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226" grpId="0"/>
    </p:bldLst>
  </p:timing>
</p:sld>
</file>

<file path=ppt/theme/theme1.xml><?xml version="1.0" encoding="utf-8"?>
<a:theme xmlns:a="http://schemas.openxmlformats.org/drawingml/2006/main" name="Custom Design">
  <a:themeElements>
    <a:clrScheme name="Custom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Custom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3_Default Design">
  <a:themeElements>
    <a:clrScheme name="3_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3_Default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3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Sermon 1</Template>
  <TotalTime>880</TotalTime>
  <Words>879</Words>
  <Application>Microsoft Office PowerPoint</Application>
  <PresentationFormat>On-screen Show (4:3)</PresentationFormat>
  <Paragraphs>114</Paragraphs>
  <Slides>25</Slides>
  <Notes>25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25</vt:i4>
      </vt:variant>
    </vt:vector>
  </HeadingPairs>
  <TitlesOfParts>
    <vt:vector size="31" baseType="lpstr">
      <vt:lpstr>Arial</vt:lpstr>
      <vt:lpstr>Arial Narrow</vt:lpstr>
      <vt:lpstr>Times New Roman</vt:lpstr>
      <vt:lpstr>Wingdings</vt:lpstr>
      <vt:lpstr>Custom Design</vt:lpstr>
      <vt:lpstr>3_Default Design</vt:lpstr>
      <vt:lpstr>Grace Bible Church  Glorifying God  by Making Disciples of Jesus Christ</vt:lpstr>
      <vt:lpstr>A reminder to consider others Please:</vt:lpstr>
      <vt:lpstr>The Beginnings of the Future Tribulation   Matthew 24:1-14; Mark 13:1-13; Luke 21:5-19</vt:lpstr>
      <vt:lpstr>The Setting  Matthew 24:1-2, Mark 13:1-2, Luke 21:5-6</vt:lpstr>
      <vt:lpstr>The Setting  Matthew 24:1-2, Mark 13:1-2, Luke 21:5-6</vt:lpstr>
      <vt:lpstr>The Setting  Matthew 24:1-2, Mark 13:1-2, Luke 21:5-6</vt:lpstr>
      <vt:lpstr>The Setting  Matthew 24:1-2, Mark 13:1-2, Luke 21:5-6</vt:lpstr>
      <vt:lpstr>The Setting  Matthew 24:1-2, Mark 13:1-2, Luke 21:5-6</vt:lpstr>
      <vt:lpstr>Destruction of the Temple – 70 AD</vt:lpstr>
      <vt:lpstr>The Questions Matthew 24:3; Mark 13:3-4; Luke 21:7</vt:lpstr>
      <vt:lpstr>The Questions Matthew 24:3; Mark 13:3-4; Luke 21:7</vt:lpstr>
      <vt:lpstr>The Questions Matthew 24:3; Mark 13:3-4; Luke 21:7</vt:lpstr>
      <vt:lpstr>The Scope of Jesus’ Answer</vt:lpstr>
      <vt:lpstr>The Scope of Jesus’ Answer</vt:lpstr>
      <vt:lpstr>The Scope of Jesus’ Answer</vt:lpstr>
      <vt:lpstr>The Scope of Jesus’ Answer</vt:lpstr>
      <vt:lpstr>The Early Signs of End of the Age Matthew 24:4-14; Mark 13:5-13; Luke 21:8-19</vt:lpstr>
      <vt:lpstr>The Early Signs of End of the Age Matthew 24:4-14; Mark 13:5-13; Luke 21:8-19</vt:lpstr>
      <vt:lpstr>The Early Signs of End of the Age  Matthew 24:4-14; Mark 13:5-13; Luke 21:8-19</vt:lpstr>
      <vt:lpstr>The Early Signs of End of the Age  Matthew 24:4-14; Mark 13:5-13; Luke 21:8-19</vt:lpstr>
      <vt:lpstr>The Early Signs of End of the Age  Matthew 24:4-14; Mark 13:5-13; Luke 21:8-19</vt:lpstr>
      <vt:lpstr>The Early Signs of End of the Age  Matthew 24:4-14; Mark 13:5-13; Luke 21:8-19</vt:lpstr>
      <vt:lpstr>The Early Signs of End of the Age  Matthew 24:4-14; Mark 13:5-13; Luke 21:8-19</vt:lpstr>
      <vt:lpstr>PowerPoint Presentation</vt:lpstr>
      <vt:lpstr>Grace Bible Church  Glorifying God  by Making Disciples of Jesus Christ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Grace Bible Church</dc:title>
  <dc:creator>Scott</dc:creator>
  <cp:lastModifiedBy>Microsoft account</cp:lastModifiedBy>
  <cp:revision>59</cp:revision>
  <dcterms:modified xsi:type="dcterms:W3CDTF">2024-11-09T22:48:08Z</dcterms:modified>
</cp:coreProperties>
</file>