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40"/>
  </p:notesMasterIdLst>
  <p:sldIdLst>
    <p:sldId id="296" r:id="rId3"/>
    <p:sldId id="299" r:id="rId4"/>
    <p:sldId id="260" r:id="rId5"/>
    <p:sldId id="300" r:id="rId6"/>
    <p:sldId id="305" r:id="rId7"/>
    <p:sldId id="306" r:id="rId8"/>
    <p:sldId id="278" r:id="rId9"/>
    <p:sldId id="279" r:id="rId10"/>
    <p:sldId id="301" r:id="rId11"/>
    <p:sldId id="307" r:id="rId12"/>
    <p:sldId id="280" r:id="rId13"/>
    <p:sldId id="309" r:id="rId14"/>
    <p:sldId id="310" r:id="rId15"/>
    <p:sldId id="308" r:id="rId16"/>
    <p:sldId id="321" r:id="rId17"/>
    <p:sldId id="323" r:id="rId18"/>
    <p:sldId id="324" r:id="rId19"/>
    <p:sldId id="281" r:id="rId20"/>
    <p:sldId id="311" r:id="rId21"/>
    <p:sldId id="282" r:id="rId22"/>
    <p:sldId id="312" r:id="rId23"/>
    <p:sldId id="313" r:id="rId24"/>
    <p:sldId id="314" r:id="rId25"/>
    <p:sldId id="283" r:id="rId26"/>
    <p:sldId id="315" r:id="rId27"/>
    <p:sldId id="316" r:id="rId28"/>
    <p:sldId id="317" r:id="rId29"/>
    <p:sldId id="284" r:id="rId30"/>
    <p:sldId id="318" r:id="rId31"/>
    <p:sldId id="286" r:id="rId32"/>
    <p:sldId id="319" r:id="rId33"/>
    <p:sldId id="320" r:id="rId34"/>
    <p:sldId id="287" r:id="rId35"/>
    <p:sldId id="302" r:id="rId36"/>
    <p:sldId id="303" r:id="rId37"/>
    <p:sldId id="304" r:id="rId38"/>
    <p:sldId id="297" r:id="rId3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39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810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026003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02204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952345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087428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461501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04479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227448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58081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923669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7110189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158275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3236741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579553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578119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28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96113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/>
              <a:pPr>
                <a:spcBef>
                  <a:spcPct val="0"/>
                </a:spcBef>
              </a:pPr>
              <a:t>30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378672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2952984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9475456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33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0528937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507826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2766112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37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19209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643027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77624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68809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Marriage: Finding a Godly Spouse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main advantage of being single is the greater service &amp; devotion to the Lord, so take advantage of that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Consider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opportunities singleness allows and pursue them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223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Reasons for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Marriage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Poor Reasons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for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Marriage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spite or get back at your parents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feel worthwhile &amp; have meaning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 a therapist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your fiancé   (Rescue / hero syndrome)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Fear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being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left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as a bachelor or an old maid!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e. Fear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independence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58454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Poor Reasons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for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Marriage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Marrying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on the rebound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Fear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hurting the other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person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escape an unhappy home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Because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 or your fiancé is pregnant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Because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 have had sex</a:t>
            </a:r>
          </a:p>
          <a:p>
            <a:pPr eaLnBrk="1" hangingPunct="1"/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849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Reasons for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Marriage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Getting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married for poor or wrong reasons will nearly always result in a poor or tragic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marriage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64544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Good Reasons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for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Marriage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Removes the “not good”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loneliness with 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lifelong companion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Gen. 2:18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).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Fulfills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God’s command to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“be fruitful and multiply”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and raise up godly offspring. (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128;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Deut.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6:4-7)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Obtains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favor from the Lord (Prov. 18:22; 19:14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56456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Good Reasons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for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Marriage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Avoid immorality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- 1 </a:t>
            </a:r>
            <a:r>
              <a:rPr lang="en-US" altLang="en-US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Cor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 7:2 &amp; 9, Heb.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13:4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Ecclesiastes 4:9-12 - *Obtain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better return for labor,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*Have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companion that can lift you up if you fall,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*Stay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warm,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*better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resist adversaries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life long partner in life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with whom you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can enjoy and rejoice in its blessing. Eccl. 9:9 states this is a reward in life. </a:t>
            </a:r>
          </a:p>
        </p:txBody>
      </p:sp>
    </p:spTree>
    <p:extLst>
      <p:ext uri="{BB962C8B-B14F-4D97-AF65-F5344CB8AC3E}">
        <p14:creationId xmlns:p14="http://schemas.microsoft.com/office/powerpoint/2010/main" val="358541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Good Reasons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for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Marriage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Personal fulfillment &amp;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godly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success as each fulfills their God given role.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(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Gen. 2:18; Eph. 5:22-33; Prov. 31:10-31)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glorify God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(Eph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.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5:31-32)</a:t>
            </a:r>
            <a:endParaRPr lang="en-US" altLang="en-US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00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What to Look for in a Potential Spouse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General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Christian is required to marry a Christian  - 1 Cor. 7:39; 2 Cor. 6:14-16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Evangelistic dating” is very dangerous - resulting in heartache or rebellion against God’s stated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will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What to Look for in a Potential Spouse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General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Wisdom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must be applied in finding a godly spouse - and you are looking for direction, not perfection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Seek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someone with enough maturity to enable the marriage to work according to God’s design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1309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What to Look for in a Potential Spouse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Women in Men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Look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for a man with the qualities listed in Psalm 15 - a man who is abiding with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man of integrity, righteousness and truthfulness (vs. 2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What to Look for in a Potential Spouse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Women in Men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man of who avoids slandering, doing evil or taking up a reproach of a friend (vs. 3)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man discerning between the reprobate and the godly and who keeps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promises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636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What to Look for in a Potential Spouse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Women in Men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man ethical in his finances being charitable instead of exploitive and cannot be bribed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man whose faith proves him to be unshakable by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circumstances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086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What to Look for in a Potential Spouse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Women in Men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man able to fulfill his responsibilities and role as a husband - Eph. 5:23-22; 1 Peter 5:7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Don’t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settle for a man who is selfish, lazy, won’t lead or is of low character. Wait for a godly man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756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What to Look for in a Potential Spouse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Men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in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Women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Seek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out a woman of godly character - 1 Peter 3:1-6 - chaste, respectful, modest in demeanor &amp; dress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woman that will follow &amp; help you in where you want to go &amp; what you want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achieve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What to Look for in a Potential Spouse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Men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in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Women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Ladies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if he does not have goals and a plan, then wait until he does or keep waiting for someone else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woman seeking to emulate the godly character of the Proverbs 31 wife: Trustworthy, Continually Good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,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798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What to Look for in a Potential Spouse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Men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in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Women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Industrious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Prudent, Diligent, Entrepreneurial, Strong, Attentive, a Hard Worker, Compassionate,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Confident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Elegant, Admirable, a Capitalist, Dignified, Wise, Watchful and Godly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which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why she was Honored, Respected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Acclaimed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888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What to Look for in a Potential Spouse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Men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in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Women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Godly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people attract godly people - if you used ungodly methods, you will attract ungodly people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286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21879" y="-679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How to Find a Godly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Spouse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0318"/>
            <a:ext cx="9144000" cy="618768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 have to actively look in order to find (Prov. 18:22), &amp; pray for God’s provision (Prov. 19:4; Matt 19:6)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Dating” is relatively recent - initial romantic attraction leads to a couple isolating to do enjoyable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activities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21879" y="-679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How to Find a Godly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Spouse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0318"/>
            <a:ext cx="9144000" cy="618768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DATE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D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eceptive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A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ttraction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T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oo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E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motional </a:t>
            </a:r>
          </a:p>
          <a:p>
            <a:pPr marL="290512" lvl="1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has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Physical, emotional, social, mental &amp; spiritual dangers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5809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Marriage: Finding a Godly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Spouse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How to Find a Godly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Spouse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Get to know others in group settings, &amp; when prepared &amp; a potential spouse identified, then be intentional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man takes the risk to express interest, intention and ask permission to pursue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relationship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How to Find a Godly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Spouse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woman’s response will depend on her interest &amp; intention after counsel (esp. from godly parents)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Intentional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dating (courtship) involves family &amp; friends for wise counsel &amp; activities to reveal character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Online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an option, but it poses its own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risks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375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How to Find a Godly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Spouse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same principles apply regardless of how you initially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met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 intentional; involve family &amp; friends; strive to discover the true character before yielding your heart </a:t>
            </a:r>
          </a:p>
          <a:p>
            <a:pPr eaLnBrk="1" hangingPunct="1"/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452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How to Know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greater your confidence that your intended is indeed a godly person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with character qualities described, the greater your confidence in marriage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How to Know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 are a more godly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 because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her involvement in your life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.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 would lay down your life for her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 will entrust her with all your worldly goods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129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How to Know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 are a more godly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woman because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involvement in your life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.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 will yield your life to him</a:t>
            </a:r>
          </a:p>
        </p:txBody>
      </p:sp>
    </p:spTree>
    <p:extLst>
      <p:ext uri="{BB962C8B-B14F-4D97-AF65-F5344CB8AC3E}">
        <p14:creationId xmlns:p14="http://schemas.microsoft.com/office/powerpoint/2010/main" val="3924005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How to Know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two of you together are better able to serve the Lord than the sum of both apart – a synergistic effect. </a:t>
            </a:r>
          </a:p>
        </p:txBody>
      </p:sp>
    </p:spTree>
    <p:extLst>
      <p:ext uri="{BB962C8B-B14F-4D97-AF65-F5344CB8AC3E}">
        <p14:creationId xmlns:p14="http://schemas.microsoft.com/office/powerpoint/2010/main" val="2750119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Advantages of Singleness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Corinthians 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While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marriage is normal for Christian adults, that does not make singleness abnormal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many pressures on singles to marry both external and internal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Cor. 7:1-2; 9  - It is good for a man not to touch a woman, but better to marry than burn with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passion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752830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Advantages of Singleness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Corinthians 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Cor. 7:7-8 - Paul advocates singleness, but both singleness and marriage are a gift from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Cor. 7:17-24 - learn to be content in whatever situation you are in (Phil. 4:11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297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Advantages of Singleness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Corinthians 7</a:t>
            </a:r>
            <a:endParaRPr lang="en-US" altLang="en-US" sz="3600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key to overcoming discontentment is knowing God better to trust Him &amp; submit to His will as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best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 Cor. 7:25-40 - Paul advocates singleness in part because of troubles &amp; concerns about a “present distress”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377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Unmarried Spared from Some Trouble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needing to please a husband /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wife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(vs. 33-34) </a:t>
            </a:r>
            <a:endParaRPr lang="en-US" altLang="en-US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being concerned about the things of this world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(vs. 33-34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Not having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divided interests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(vs. 34).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Not distracted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from devotion to the Lord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(vs. 34)</a:t>
            </a:r>
            <a:endParaRPr lang="en-US" altLang="en-US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1358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Unmarried Free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Have Greater Concern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things of the Lord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(vs 32, 34),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Pleasing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Lord 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(vs. 32),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Pursuing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holiness in body and spirit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(vs. 34),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what is appropriate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(vs. 35), </a:t>
            </a:r>
            <a:endParaRPr lang="en-US" altLang="en-US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Undistracted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devotion to the Lord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(vs. 35)</a:t>
            </a:r>
            <a:endParaRPr lang="en-US" altLang="en-US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Marriage: Finding a Godly Spouse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 Cor. 36-40 - Paul deals with specifics of a father toward an unmarried daughter and widows remarrying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Singleness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recommended for widows due to “present distress” for remarriage recommended in 1 Tim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5:14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755412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846</TotalTime>
  <Words>1455</Words>
  <Application>Microsoft Office PowerPoint</Application>
  <PresentationFormat>On-screen Show (4:3)</PresentationFormat>
  <Paragraphs>160</Paragraphs>
  <Slides>37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Marriage: Finding a Godly Spouse Selected Scriptures</vt:lpstr>
      <vt:lpstr>Advantages of Singleness 1 Corinthians 7</vt:lpstr>
      <vt:lpstr>Advantages of Singleness 1 Corinthians 7</vt:lpstr>
      <vt:lpstr>Advantages of Singleness 1 Corinthians 7</vt:lpstr>
      <vt:lpstr>Unmarried Spared from Some Trouble</vt:lpstr>
      <vt:lpstr>Unmarried Free to Have Greater Concern </vt:lpstr>
      <vt:lpstr>Marriage: Finding a Godly Spouse Selected Scriptures</vt:lpstr>
      <vt:lpstr>Marriage: Finding a Godly Spouse Selected Scriptures</vt:lpstr>
      <vt:lpstr>Reasons for Marriage</vt:lpstr>
      <vt:lpstr>Poor Reasons for Marriage</vt:lpstr>
      <vt:lpstr>Poor Reasons for Marriage</vt:lpstr>
      <vt:lpstr>Reasons for Marriage</vt:lpstr>
      <vt:lpstr>Good Reasons for Marriage</vt:lpstr>
      <vt:lpstr>Good Reasons for Marriage</vt:lpstr>
      <vt:lpstr>Good Reasons for Marriage</vt:lpstr>
      <vt:lpstr>What to Look for in a Potential Spouse General</vt:lpstr>
      <vt:lpstr>What to Look for in a Potential Spouse General</vt:lpstr>
      <vt:lpstr>What to Look for in a Potential Spouse Women in Men</vt:lpstr>
      <vt:lpstr>What to Look for in a Potential Spouse Women in Men</vt:lpstr>
      <vt:lpstr>What to Look for in a Potential Spouse Women in Men</vt:lpstr>
      <vt:lpstr>What to Look for in a Potential Spouse Women in Men</vt:lpstr>
      <vt:lpstr>What to Look for in a Potential Spouse Men in Women</vt:lpstr>
      <vt:lpstr>What to Look for in a Potential Spouse Men in Women</vt:lpstr>
      <vt:lpstr>What to Look for in a Potential Spouse Men in Women</vt:lpstr>
      <vt:lpstr>What to Look for in a Potential Spouse Men in Women</vt:lpstr>
      <vt:lpstr>How to Find a Godly Spouse</vt:lpstr>
      <vt:lpstr>How to Find a Godly Spouse</vt:lpstr>
      <vt:lpstr>How to Find a Godly Spouse</vt:lpstr>
      <vt:lpstr>How to Find a Godly Spouse</vt:lpstr>
      <vt:lpstr>How to Find a Godly Spouse</vt:lpstr>
      <vt:lpstr>How to Know</vt:lpstr>
      <vt:lpstr>How to Know</vt:lpstr>
      <vt:lpstr>How to Know</vt:lpstr>
      <vt:lpstr>How to Know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60</cp:revision>
  <dcterms:modified xsi:type="dcterms:W3CDTF">2024-10-13T01:50:38Z</dcterms:modified>
</cp:coreProperties>
</file>