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16"/>
  </p:notesMasterIdLst>
  <p:sldIdLst>
    <p:sldId id="296" r:id="rId3"/>
    <p:sldId id="299" r:id="rId4"/>
    <p:sldId id="260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6" r:id="rId13"/>
    <p:sldId id="287" r:id="rId14"/>
    <p:sldId id="297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686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Ultimate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Kingdom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 Christ will physically &amp; bodily return one day in the future (John 14:3; Acts 1:9-10)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then be only one kingdom - 1 Corinthians 15:24; Zechariah 14:9; Daniel 7:13–14, Isaiah 9:6–7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realm ends for he will be “thrown into the lake of fire and brimstone”  Revelation 20:10–15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look forward to the new heavens &amp; earth - Revelation 21:1–8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admonition of 2 Peter 3 to live life in light of the consummation of this age &amp; start of eternity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Title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anose="020B0606020202030204" pitchFamily="34" charset="0"/>
              </a:rPr>
              <a:t>Text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Points – Random bars horizontal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Points – faded zoom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Two Kingdoms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Two Kingdoms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Two Kingdoms: A Guide for the Perplexed by W. Bradford Littlejohn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358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Development of Two Kingdoms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Theology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61476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“Reformed two-kingdoms” (R2K) doctrine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Criticisms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by R2K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Criticism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R2K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Original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magisterial Protestant two-kingdoms doctrine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Take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what you have been handed down &amp; carefully apply the Scriptures to ensure you are following Christ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Benefits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Magisterial Protestant two-kingdoms doctrine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790" y="1131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Summary and Answering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Critics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8425"/>
            <a:ext cx="9144000" cy="616957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Churches following “high ecclesiology” are in danger of being institutions of man, not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1:2-3 - The Scriptures are sufficient for everything pertaining to life and godliness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Great Commission (Matt. 28:19-20)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concludes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“teaching them to observe all that I commanded you.”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false Two kingdom idea is keeping evangelicals out of politics where they properly belong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Church &amp; State” - Jefferson’s letter: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“two kingdoms” are not “Church and State”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8:1-5 - Submission to governing authorities - &amp; them being “ministers” &amp; “servants” of 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1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131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Many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Kingdoms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8425"/>
            <a:ext cx="9144000" cy="6169575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Scriptures speak of all sorts of kingdoms and realms with many of them being multilayered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Nations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exist as either independent entities that govern themselves or in subjection to a stronger power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What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your proper allegiance to authoritative entity in which you exist?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Satan’s Realm -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Reality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61476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Satan is our adversary who is a deceiver &amp; he has power in this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world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1 Pt 5:8;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Jn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8:44; 1 John 5:19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influences people to evil &amp; everyone is born subject to him because of sin: Psalm 51:5; Ephesians 2:1–3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also influences nations: Ephesians 6:12; Daniel 10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also has a presence in the Church: “tares among the wheat” (Mt. 13:24-20), Wolves (Acts 20:29-30)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Christ’s Current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Realm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Not of this world / realm (John 18:36), but manifested in His body, the church (1 Cor. 12;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Eph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4:11-16)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Churches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developed elaborate organizational structures far beyond what is said in the Scriptures about 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church organizes itself to worship, receive teaching, fellowship, pray together &amp; celebrate communion,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church is the people, not the buildings or organization - it exists 24/7 everywhere its people may be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Organizations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that may call themselves a church may actually be a den of Satan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Change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Citizenship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Colossians 1:13–14 - Rescued from Satan’s realm &amp; transferred to Christ’s kingdom. Acts 2:38; Phil. 3:20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is a 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citizen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of heaven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and also whatever temporal government realm he is in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is radically changed - becomes a new creation (2 Cor. 5:17), from dead to alive (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Eph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becomes an ambassador for Christ (2 Cor. 5:20) - an alien representing Christ here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is to live out the reality of these radical changes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citizen of Christ’s kingdom owes first allegiance to Him - He is our Lord and Savior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must respectfully resist &amp; disobey &amp; government directive that is contrary to God’s commands / will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831</TotalTime>
  <Words>721</Words>
  <Application>Microsoft Office PowerPoint</Application>
  <PresentationFormat>On-screen Show (4:3)</PresentationFormat>
  <Paragraphs>72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Two Kingdoms Selected Scriptures</vt:lpstr>
      <vt:lpstr>Development of Two Kingdoms Theology</vt:lpstr>
      <vt:lpstr>Summary and Answering the Critics</vt:lpstr>
      <vt:lpstr>Many Kingdoms</vt:lpstr>
      <vt:lpstr>Satan’s Realm - Reality</vt:lpstr>
      <vt:lpstr>Christ’s Current Realm</vt:lpstr>
      <vt:lpstr>Change of Citizenship</vt:lpstr>
      <vt:lpstr>The Ultimate Kingdom</vt:lpstr>
      <vt:lpstr>Title Text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50</cp:revision>
  <dcterms:modified xsi:type="dcterms:W3CDTF">2024-09-29T13:09:02Z</dcterms:modified>
</cp:coreProperties>
</file>