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278" r:id="rId6"/>
    <p:sldId id="304" r:id="rId7"/>
    <p:sldId id="279" r:id="rId8"/>
    <p:sldId id="300" r:id="rId9"/>
    <p:sldId id="280" r:id="rId10"/>
    <p:sldId id="305" r:id="rId11"/>
    <p:sldId id="281" r:id="rId12"/>
    <p:sldId id="301" r:id="rId13"/>
    <p:sldId id="306" r:id="rId14"/>
    <p:sldId id="282" r:id="rId15"/>
    <p:sldId id="302" r:id="rId16"/>
    <p:sldId id="283" r:id="rId17"/>
    <p:sldId id="307" r:id="rId18"/>
    <p:sldId id="308" r:id="rId19"/>
    <p:sldId id="284" r:id="rId20"/>
    <p:sldId id="309" r:id="rId21"/>
    <p:sldId id="303" r:id="rId22"/>
    <p:sldId id="310" r:id="rId23"/>
    <p:sldId id="286" r:id="rId24"/>
    <p:sldId id="312" r:id="rId25"/>
    <p:sldId id="311" r:id="rId26"/>
    <p:sldId id="287" r:id="rId27"/>
    <p:sldId id="313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51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7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0380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3991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1073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1118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64339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4367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00890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39149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05116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50143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96571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5822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3468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992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How to solve / overcome hurt is related to the level of hurt which can range from irritation to catastrophe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every level &amp; with everyone the Christian strives to respond in a manner reflecting walking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Spirit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of Forgiveness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are to individually be willing to forgive - Matthew 18:21-35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forgiveness of our insurmountable debts of sin should result in being forgiving of others - Mt.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6:14-15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9308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of Forgiveness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fundamental issue for the Christian dealing with hurt is the willingness to forgive the one that hurt you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can deal with hurt better than the non-Christian because the Holy Spirt enables us to forgive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904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 – Low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Annoyances &amp; mild irritations which can be unilaterally overlooked - Prov. 19:11; 17:14; 1 Pet. 4:8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expression of Christian love (1 Cor. 13:5) to the minor irritations of daily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– Medium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Vexing irritations - hurt that strains the relationship and so requires talking about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Talking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resolves misunderstanding and clarifies legitimate &amp; reasonable expectations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2602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Hurt –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High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breakage of some kind in the relationship - forgiveness cannot be unilateral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to offer forgiveness, but unless it is accepted, the relationship remains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broken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Hurt –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High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godly counsel helps encourage pressing on to righteousness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despite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rejection &amp; hurt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husband / wife continues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pursue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righteousness even if the spouse is being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ungodly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609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Hurt –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High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spouse in flagrant or besetting sin is subject to outside intervention - Matt. 18:15-18; Gal 6:1-2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43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Hurt –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Severe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Emotional trauma what will require counseling &amp; intervention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sins causing traumatic hurt will need to be confronted &amp; the Christian comforted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encouraged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Hurt –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Severe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Severe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hurt will need the intervention of the Holy Spirit to bring about reconciliation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spouse strives to be a blessing to an unsaved spouse, but can let him / her leave - 1 Cor. 7:10-14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1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Levels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 – Catastrophic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 this level there will need to be some legal intervention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abuse - jail, endangerment - separation, drug / alcohol abuse - rehab, unrepentant adultery - divorce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hurt in these kinds of situations is catastrophic because of the high level of personal rejection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964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Comforted by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Corinthians 1:3-11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69913" indent="-515938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1) vs. 3 - The God of all comfort, the Father of mercies</a:t>
            </a:r>
          </a:p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vs. 4 - God comforts us in all of our afflictions</a:t>
            </a:r>
          </a:p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vs. 4 - God’s purpose in comforting us is so that we can comfort others with the same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comfort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9993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Comforted by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Corinthians 1:3-11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vs. 5 - Expect an abundance of both suffering and comfort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vs. 6-11 - Paul as an example of both suffering for Christ &amp; being comforted through Christ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vs. 8 - Paul’s suffering was serve being excessively burdened and despairing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Comforted by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Corinthians 1:3-11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69913" indent="-515938" eaLnBrk="1" hangingPunct="1">
              <a:buNone/>
              <a:tabLst>
                <a:tab pos="5699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vs. 9-10 - The ground of hope is Christ’s resurrection - the gospel message &amp; promise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Christ’s promises of forgiveness &amp; heaven transcend all earthly circumstances even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martyrdom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179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Comforted by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Corinthians 1:3-11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resurrection is the basis of our forgiveness of others - to forgive as God has forgiven us - Eph. 4:32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looked beyond His own suffering to fulfill what would bring glory to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47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Christian can overcome hurt because the Holy Spirit empowers us to do what will glorify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Hurt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suffering will be real &amp; could be great causing weeping &amp; crying out in anguish as did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David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response that seeks to be a blessing to others instead of a curse overcomes hurt &amp; glorifies God - Lk 6:28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768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Overcoming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Learning to overcome hurt is a skill needed by everyone for we live in a sin cursed world &amp; you will be hurt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hurt in an ungodly manner only increases the amount of hurt to yourself and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refers to being the cause of or suffering with some sort of harm - physical, non-physical effort, emotional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escape hurt by isolation (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 am a Rock, an Island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completely selfish &amp; does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common methods of dealing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are: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musement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ntertainment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edonism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Drugs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alcohol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13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Sources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potential for emotional hurt correlates directly with the closeness of the relationship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Sources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hurt are diverse, but two common factors in hurt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Sinful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actions &amp;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Unmet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expectations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Sources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 -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Colossians 3:5-10, 1 Corinthians 6:9-10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 overcome by salvation from it by God’s grace through faith in the person &amp; work of Jesus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changes us so that we are marked by the fruit of the Spirit instead of the deeds of the flesh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32614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Sources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 - Expectations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expectations must be legitimate, righteous and fair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expectations are not within the bounds of both righteousness &amp; reasonable capability - then repent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communication reduces the hurt caused by unmet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expectations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Sources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Hurt - Expectations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Hurt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reduced by repentance from expectations that are unrighteous, illegitimate or unreasonable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888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793</TotalTime>
  <Words>1005</Words>
  <Application>Microsoft Office PowerPoint</Application>
  <PresentationFormat>On-screen Show (4:3)</PresentationFormat>
  <Paragraphs>114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Overcoming Hurt Selected Scriptures</vt:lpstr>
      <vt:lpstr>Hurt</vt:lpstr>
      <vt:lpstr>Hurt</vt:lpstr>
      <vt:lpstr>Sources of Hurt</vt:lpstr>
      <vt:lpstr>Sources of Hurt - Sin</vt:lpstr>
      <vt:lpstr>Sources of Hurt - Expectations</vt:lpstr>
      <vt:lpstr>Sources of Hurt - Expectations</vt:lpstr>
      <vt:lpstr>Levels of Hurt</vt:lpstr>
      <vt:lpstr>The Necessity of Forgiveness</vt:lpstr>
      <vt:lpstr>The Necessity of Forgiveness</vt:lpstr>
      <vt:lpstr>Levels of Hurt – Low</vt:lpstr>
      <vt:lpstr>Levels of Hurt – Medium</vt:lpstr>
      <vt:lpstr>Levels of Hurt – High</vt:lpstr>
      <vt:lpstr>Levels of Hurt – High</vt:lpstr>
      <vt:lpstr>Levels of Hurt – High</vt:lpstr>
      <vt:lpstr>Levels of Hurt – Severe</vt:lpstr>
      <vt:lpstr>Levels of Hurt – Severe</vt:lpstr>
      <vt:lpstr>Levels of Hurt – Catastrophic</vt:lpstr>
      <vt:lpstr>Comforted by God  2 Corinthians 1:3-11</vt:lpstr>
      <vt:lpstr>Comforted by God  2 Corinthians 1:3-11</vt:lpstr>
      <vt:lpstr>Comforted by God  2 Corinthians 1:3-11</vt:lpstr>
      <vt:lpstr>Comforted by God  2 Corinthians 1:3-11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2024-09-22T02:27:17Z</dcterms:modified>
</cp:coreProperties>
</file>