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  <p:sldMasterId id="2147483685" r:id="rId3"/>
  </p:sldMasterIdLst>
  <p:notesMasterIdLst>
    <p:notesMasterId r:id="rId36"/>
  </p:notesMasterIdLst>
  <p:sldIdLst>
    <p:sldId id="296" r:id="rId4"/>
    <p:sldId id="299" r:id="rId5"/>
    <p:sldId id="260" r:id="rId6"/>
    <p:sldId id="301" r:id="rId7"/>
    <p:sldId id="300" r:id="rId8"/>
    <p:sldId id="302" r:id="rId9"/>
    <p:sldId id="303" r:id="rId10"/>
    <p:sldId id="320" r:id="rId11"/>
    <p:sldId id="278" r:id="rId12"/>
    <p:sldId id="305" r:id="rId13"/>
    <p:sldId id="306" r:id="rId14"/>
    <p:sldId id="307" r:id="rId15"/>
    <p:sldId id="280" r:id="rId16"/>
    <p:sldId id="308" r:id="rId17"/>
    <p:sldId id="309" r:id="rId18"/>
    <p:sldId id="281" r:id="rId19"/>
    <p:sldId id="310" r:id="rId20"/>
    <p:sldId id="279" r:id="rId21"/>
    <p:sldId id="311" r:id="rId22"/>
    <p:sldId id="312" r:id="rId23"/>
    <p:sldId id="283" r:id="rId24"/>
    <p:sldId id="313" r:id="rId25"/>
    <p:sldId id="284" r:id="rId26"/>
    <p:sldId id="314" r:id="rId27"/>
    <p:sldId id="315" r:id="rId28"/>
    <p:sldId id="316" r:id="rId29"/>
    <p:sldId id="286" r:id="rId30"/>
    <p:sldId id="317" r:id="rId31"/>
    <p:sldId id="318" r:id="rId32"/>
    <p:sldId id="287" r:id="rId33"/>
    <p:sldId id="319" r:id="rId34"/>
    <p:sldId id="297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01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3688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425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2068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9516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975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07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946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50073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63168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15224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65318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0148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59589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0509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9129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32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6953-3634-46E0-A99C-047311DBC0D8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236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1961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0218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2365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590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05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56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21106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051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38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352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355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02525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06211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389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0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011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Neglect and Indifference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Wives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do not let personal desires &amp; children usurp your role to follow, respect &amp; love  your husband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Husbands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wives need to show interest in each other &amp; each others interests, and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encouragers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81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Neglect and Indifference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Neglect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due to selfishness &amp; its related sins can become indifference of laziness, uncaring, or cold-hearted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Laziness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be resolved by motivation and application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78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Neglect and Indifference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uncaring or cold-hearted are serious sins that reflect a depraved mind - repentance is needed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positive ways to encourage your spouse to learn their God given role - do not become like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14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395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Unfair - lack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fairness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3158"/>
            <a:ext cx="9144000" cy="621484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Much of what people proclaim to be unfair is simply jealousy on their own part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fair is to “be content,”  - “just &amp; honest; impartial; unprejudiced,” “according to the rules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395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Unfair - lack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fairness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3158"/>
            <a:ext cx="9144000" cy="621484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Fairness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only be applied to the process, not the outcomes. The latter would be blatantly unfair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Outcome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depends on variables of family background, natural abilities, acquired skills &amp; character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qualities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724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395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Unfair - lack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fairness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3158"/>
            <a:ext cx="9144000" cy="621484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Character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most important factor in determining outcome - Proverbs 10:4, 11:27, 13:4, 21:5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First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life does not give everyone equal family backgrounds, natural abilities or acquired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skills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766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7352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Unfair - lack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fairness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not give you the same roles in marriage  - or in the specifics of life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godly marriage is not a contract or partnership - it is a covenant promise to fulfill your God given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role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7352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Unfair - lack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fairness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Fairness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matter of godliness, not equality. It is love, self-sacrifice &amp; faithfulness to the promises made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not unfair if it turns out to be for worse, poorer &amp; sickness instead of better, richer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health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427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545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Unfairness – lack of fairness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Biblical fairness is equity =  upright, strait, on the level, fair, the quality of being fair &amp; impartial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(DEI of uses equity with an opposite meaning of equal outcomes which is inherently partial and unfair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545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Unfairness – lack of fairness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Unfairness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harmful because it sides with wickedness, selfishness and self-righteousness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unfair are full of folly &amp; shame making quick judgments and false accusations (Prov. 18:13; John 7:24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069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545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Unfairness – lack of fairness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“fair” nor can it be “fair” as long as there is sin. Grow up, get over it and move on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glad that God is longsuffering, merciful, gracious &amp; forgiving instead of “fair” or you would be in Hell</a:t>
            </a:r>
          </a:p>
        </p:txBody>
      </p:sp>
    </p:spTree>
    <p:extLst>
      <p:ext uri="{BB962C8B-B14F-4D97-AF65-F5344CB8AC3E}">
        <p14:creationId xmlns:p14="http://schemas.microsoft.com/office/powerpoint/2010/main" val="144646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Indiscrete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Discretion is an aspect of wisdom that gives careful consideration &amp; plans before making decisions &amp; acting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indiscrete act on whims, are carried away by the moment, do not consider the possible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consequences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Indiscrete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woman who would be considered beautiful is made ugly by indiscretion (Proverbs 11:22)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Beware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fashion industry flaunts indiscretion which should be repulsive to the godly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38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Shameful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Indiscretion easily slides down into being shameful - exposure of what is inappropriate, disgraceful, sinful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American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society has lost its sense of shame in flaunting blatant sin without remorse - but God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Shameful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12:4 is a contrast in the issue of character &amp; trust which will bring either honor or dishonor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Shame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arise from any sin that becomes known by others, and it affects those who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related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10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Shameful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determines what is shameful - any refusal to live within His design - but society can sear the conscience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demands equality including women as pastors - but that shames every man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271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Shameful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Women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may not feel ashamed of their fashion - but immodesty shames her, her husband, her father, etc.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653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Unfaithful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Unfaithfulness is the culmination of what was in the heart long before - it is a rejection of the promises made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Unfaithfulness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marriage usually destroys it - it takes a lot of forgiveness, patience &amp; tenacity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overcome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Unfaithful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small step from turning away from God to a seared conscience that refuses to recognize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Recognize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that fornication &amp; adultery are serious sins of unfaithfulness to a future or present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spouse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968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Unfaithful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Walk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wisdom to avoid it (Prov. 5:8), flee if the temptation arises (2 Tim. 2:22), repent if you have fallen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Recognize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as serious sin, seek the forgiveness of the Lord, your spouse, family, friends &amp; partner in sin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913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Communication 7 – Conflict 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Behaviors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334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communication skills are necessary for a good marriage and both require humility &amp; being unselfish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communication is twisted, lead astray &amp; shut down by sinful characteristics and behaviors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all sinful beliefs, attitudes &amp; behaviors beings with becoming a new creation in Christ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be humble, introspective,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turn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from 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sin, and be godly, prayerful, patient &amp; forgiving of 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49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248400" cy="31686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Yield			   Resolve</a:t>
            </a:r>
          </a:p>
          <a:p>
            <a:pPr eaLnBrk="1" hangingPunct="1"/>
            <a:endParaRPr lang="en-US" sz="4000" b="1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  <a:p>
            <a:pPr lvl="3"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Compromise</a:t>
            </a:r>
          </a:p>
          <a:p>
            <a:pPr eaLnBrk="1" hangingPunct="1"/>
            <a:endParaRPr lang="en-US" sz="4000" b="1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  <a:p>
            <a:pPr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Withdraw			  Win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Low Concern for Relationship 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↓</a:t>
            </a:r>
          </a:p>
        </p:txBody>
      </p:sp>
      <p:sp>
        <p:nvSpPr>
          <p:cNvPr id="36872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</a:t>
            </a:r>
            <a:endParaRPr lang="en-US" b="1" dirty="0" smtClean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   High Concern for Relationship</a:t>
            </a:r>
            <a:r>
              <a:rPr lang="en-US" sz="5400" b="1" dirty="0" smtClean="0">
                <a:latin typeface="Arial Narrow" pitchFamily="34" charset="0"/>
              </a:rPr>
              <a:t>↑</a:t>
            </a:r>
            <a:endParaRPr lang="en-US" sz="5400" b="1" dirty="0" smtClean="0">
              <a:latin typeface="Arial Narrow" pitchFamily="34" charset="0"/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2400" y="16764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Low Value Issue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←</a:t>
            </a: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 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696200" y="17526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High Value Issue                   </a:t>
            </a:r>
            <a:r>
              <a:rPr lang="en-US" sz="5400" b="1">
                <a:solidFill>
                  <a:srgbClr val="FFFFFF"/>
                </a:solidFill>
                <a:latin typeface="Arial" charset="0"/>
                <a:cs typeface="Arial" charset="0"/>
              </a:rPr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427441219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Communication 7 – Conflict 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Behaviors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you value will determine how you respond to a conflict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root cause of all conflict &amp; the foolishness it brings to life - and pride aggravates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57203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Communication 7 – Conflict 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Behaviors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solution to pride and salvation by faith in Jesus Christ is the solution to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Gaining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knowledge of the truth &amp; wise counsel are the solutions to ignorance,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naivete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foolish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counsel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742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Communication 7 – Conflict 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Behaviors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character issues begins with conversion to become a new creation in Christ (2 Cor. 5:17)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Behavioral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issues reveal the heart (Mark 7:21-13), so the heart must be changed &amp; not just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behavior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66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Communication 7 – Conflict 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Behaviors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being unselfish and considering others as more important (Phil. 2:3-4) are foundational qualities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Keep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focus on pleasing God &amp; fulfilling the role He has given you when in conflict with 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732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Neglect and Indifference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Ignorance and wrong example / teaching can result in neglect while thinking you are doing what is right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husband’s role includes leading his wife in holiness &amp; diligence in teaching children, not just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providing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853</TotalTime>
  <Words>1193</Words>
  <Application>Microsoft Office PowerPoint</Application>
  <PresentationFormat>On-screen Show (4:3)</PresentationFormat>
  <Paragraphs>131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Arial Narrow</vt:lpstr>
      <vt:lpstr>Times New Roman</vt:lpstr>
      <vt:lpstr>Wingdings</vt:lpstr>
      <vt:lpstr>Custom Design</vt:lpstr>
      <vt:lpstr>3_Default Design</vt:lpstr>
      <vt:lpstr>1_Custom Design</vt:lpstr>
      <vt:lpstr>Grace Bible Church  Glorifying God  by Making Disciples of Jesus Christ</vt:lpstr>
      <vt:lpstr>A reminder to consider others Please:</vt:lpstr>
      <vt:lpstr>Communication 7 – Conflict D Behaviors </vt:lpstr>
      <vt:lpstr>PowerPoint Presentation</vt:lpstr>
      <vt:lpstr>Communication 7 – Conflict D Behaviors </vt:lpstr>
      <vt:lpstr>Communication 7 – Conflict D Behaviors </vt:lpstr>
      <vt:lpstr>Communication 7 – Conflict D Behaviors </vt:lpstr>
      <vt:lpstr>Communication 7 – Conflict D Behaviors </vt:lpstr>
      <vt:lpstr>Neglect and Indifference </vt:lpstr>
      <vt:lpstr>Neglect and Indifference </vt:lpstr>
      <vt:lpstr>Neglect and Indifference </vt:lpstr>
      <vt:lpstr>Neglect and Indifference </vt:lpstr>
      <vt:lpstr>Unfair - lack of fairness</vt:lpstr>
      <vt:lpstr>Unfair - lack of fairness</vt:lpstr>
      <vt:lpstr>Unfair - lack of fairness</vt:lpstr>
      <vt:lpstr>Unfair - lack of fairness</vt:lpstr>
      <vt:lpstr>Unfair - lack of fairness</vt:lpstr>
      <vt:lpstr>Unfairness – lack of fairness</vt:lpstr>
      <vt:lpstr>Unfairness – lack of fairness</vt:lpstr>
      <vt:lpstr>Unfairness – lack of fairness</vt:lpstr>
      <vt:lpstr>Indiscrete </vt:lpstr>
      <vt:lpstr>Indiscrete </vt:lpstr>
      <vt:lpstr>Shameful </vt:lpstr>
      <vt:lpstr>Shameful </vt:lpstr>
      <vt:lpstr>Shameful </vt:lpstr>
      <vt:lpstr>Shameful </vt:lpstr>
      <vt:lpstr>Unfaithful </vt:lpstr>
      <vt:lpstr>Unfaithful </vt:lpstr>
      <vt:lpstr>Unfaithful 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56</cp:revision>
  <dcterms:modified xsi:type="dcterms:W3CDTF">2024-08-30T18:09:52Z</dcterms:modified>
</cp:coreProperties>
</file>