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  <p:sldMasterId id="2147483685" r:id="rId3"/>
  </p:sldMasterIdLst>
  <p:notesMasterIdLst>
    <p:notesMasterId r:id="rId32"/>
  </p:notesMasterIdLst>
  <p:sldIdLst>
    <p:sldId id="296" r:id="rId4"/>
    <p:sldId id="299" r:id="rId5"/>
    <p:sldId id="300" r:id="rId6"/>
    <p:sldId id="301" r:id="rId7"/>
    <p:sldId id="302" r:id="rId8"/>
    <p:sldId id="278" r:id="rId9"/>
    <p:sldId id="303" r:id="rId10"/>
    <p:sldId id="304" r:id="rId11"/>
    <p:sldId id="279" r:id="rId12"/>
    <p:sldId id="305" r:id="rId13"/>
    <p:sldId id="306" r:id="rId14"/>
    <p:sldId id="280" r:id="rId15"/>
    <p:sldId id="307" r:id="rId16"/>
    <p:sldId id="308" r:id="rId17"/>
    <p:sldId id="309" r:id="rId18"/>
    <p:sldId id="281" r:id="rId19"/>
    <p:sldId id="310" r:id="rId20"/>
    <p:sldId id="312" r:id="rId21"/>
    <p:sldId id="311" r:id="rId22"/>
    <p:sldId id="282" r:id="rId23"/>
    <p:sldId id="313" r:id="rId24"/>
    <p:sldId id="314" r:id="rId25"/>
    <p:sldId id="315" r:id="rId26"/>
    <p:sldId id="316" r:id="rId27"/>
    <p:sldId id="283" r:id="rId28"/>
    <p:sldId id="317" r:id="rId29"/>
    <p:sldId id="318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0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8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2804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5682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74497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858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05428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02721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55064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4100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4980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76387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51381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18626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78251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18683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570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A6953-3634-46E0-A99C-047311DBC0D8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4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103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0131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4174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9453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341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7430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5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45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46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03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7692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7825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73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2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008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3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Selfish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Selfishness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breaks up the unity of a family by setting its members in competition with one another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Selfishness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quickly degenerates into being demanding, nagging, critical, manipulative,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unfair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911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3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Selfish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selfishness is selflessness - Philippians 2:3-4.  Be a dog instead of a tick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96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Self-righteous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Self-righteousness is related to pride, foolishness &amp; stubbornness. It is blind to itself - Prov. 16:2, 21:2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self-righteous think they are doing what is right even though their motives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wrong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Self-righteous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self-righteous judge according to man made standards. Example: Scribes &amp; Pharisees in Matthew 5-7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Legalistic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self-righteousness is still common today as people judge according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human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925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Self-righteous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self-righteous think that as long as they believe their motives were good the results are irrelevant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Self-righteousness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causes conflict by unintended but negative consequences and obstructing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correction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889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Self-righteous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self-righteous are defensive when their good intentions result in bad consequences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self-righteousness is humility, the righteousness found in Christ, and godly counsel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537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Stubborn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increasing obstinacy toward the things of God - a proud defensiveness &amp; unwillingness to learn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man stumbling around in the dark because he refuses to turn on a light, so is the stubborn man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Stubborn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stubborn refuse to consider the point of view of others or acknowledge it even when recognized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stubbornness increases so does the deepness of the folly so that it is continually repeated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26:11-12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604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Stubborn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the stubborn: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Don’t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stubborn yourself;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Consider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confess your own folly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;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Pursue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humility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fulfill your God given responsibilities and roles as men, husbands,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12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Stubborn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Women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fulfill your God given responsibilities and roles as women, wives, mothers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solution to stubbornness is righteousness, humility and selflessness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74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Critical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Quarrelsome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Being critical and quarrelsome are often intermixed and tied to pride, selfishness &amp; often self-righteousness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20:3  - those who quarrel and cause strife show themselves to be fools to be avoided (Prov. 17:1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Critical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Quarrelsome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12:18 - we are to strive to be at peace with all men, but that is not possible with the quarrelsome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Avoiding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critical &amp; quarrelsome causes families to be estranged and marriages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disintegrate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51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Critical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Quarrelsome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Pride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alone is sufficient to stoke the fires of criticism &amp; quarreling, &amp; self-righteousness adds a blower to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someone who is OCD takes responsibility and does not complain, then why complain yourself?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307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Critical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Quarrelsome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complain &amp; demand others meet their standards cause others to be miserable or leave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perfectionist needs to apply Romans 14:7-10 - we are to live for the Lord, not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ourselves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593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Critical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Quarrelsome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being critical &amp; quarrelsome is to humbly lower expectations &amp; be realistic - 1 Thess. 5:14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757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Wicked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Wicked is the opposite of righteousness and is used in reference to many character traits and actions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stands against wickedness because it is contrary to His nature - Proverbs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15:9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Wicked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Wicked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actions &amp; attitudes will damage our relationships, homes and society - Proverbs 15:6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gospel provides hope for the wicked to be forgiven and changed to become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012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Wicked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406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for wickedness is repentance,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confession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pursing the gospel of Jesus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Conflict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eliminated or reduced as you put into practice 1 Tim.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6:11 – “</a:t>
            </a:r>
            <a:r>
              <a:rPr lang="en-US" sz="4400" b="1" i="1" dirty="0" smtClean="0">
                <a:latin typeface="Arial Narrow" panose="020B0606020202030204" pitchFamily="34" charset="0"/>
              </a:rPr>
              <a:t>But </a:t>
            </a:r>
            <a:r>
              <a:rPr lang="en-US" sz="4400" b="1" i="1" dirty="0">
                <a:latin typeface="Arial Narrow" panose="020B0606020202030204" pitchFamily="34" charset="0"/>
              </a:rPr>
              <a:t>flee from these things, you man of God, and pursue righteousness, godliness, faith, love, perseverance and gentleness.”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9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Skills Part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5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Causes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Conflict 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communication skills are important in all relationship and critical to God’s design for marriage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17708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248400" cy="31686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Yield			   Resolve</a:t>
            </a:r>
          </a:p>
          <a:p>
            <a:pPr eaLnBrk="1" hangingPunct="1"/>
            <a:endParaRPr lang="en-US" sz="4000" b="1">
              <a:solidFill>
                <a:srgbClr val="FFFFFF"/>
              </a:solidFill>
              <a:latin typeface="Arial Narrow" pitchFamily="34" charset="0"/>
              <a:cs typeface="Arial" charset="0"/>
            </a:endParaRPr>
          </a:p>
          <a:p>
            <a:pPr lvl="3"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Compromise</a:t>
            </a:r>
          </a:p>
          <a:p>
            <a:pPr eaLnBrk="1" hangingPunct="1"/>
            <a:endParaRPr lang="en-US" sz="4000" b="1">
              <a:solidFill>
                <a:srgbClr val="FFFFFF"/>
              </a:solidFill>
              <a:latin typeface="Arial Narrow" pitchFamily="34" charset="0"/>
              <a:cs typeface="Arial" charset="0"/>
            </a:endParaRPr>
          </a:p>
          <a:p>
            <a:pPr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Withdraw			  Win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95400" y="47244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Low Concern for Relationship 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↓</a:t>
            </a:r>
          </a:p>
        </p:txBody>
      </p:sp>
      <p:sp>
        <p:nvSpPr>
          <p:cNvPr id="36872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   High Concern for Relationship</a:t>
            </a:r>
            <a:r>
              <a:rPr lang="en-US" sz="5400" b="1" dirty="0" smtClean="0">
                <a:latin typeface="Arial Narrow" pitchFamily="34" charset="0"/>
              </a:rPr>
              <a:t>↑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52400" y="16764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Low Value Issue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←</a:t>
            </a: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 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696200" y="17526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High Value Issue                   </a:t>
            </a:r>
            <a:r>
              <a:rPr lang="en-US" sz="5400" b="1">
                <a:solidFill>
                  <a:srgbClr val="FFFFFF"/>
                </a:solidFill>
                <a:latin typeface="Arial" charset="0"/>
                <a:cs typeface="Arial" charset="0"/>
              </a:rPr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64605277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Skills Part 5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- Causes of Conflict 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How you respond to a conflict will be dependent upon what you value and your priorities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08174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is the root cause of all conflict &amp; the foolishness it brings to life for it is contrary to God’s will &amp; design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Pride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original sin and one of the three major areas in which we can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tempted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pride is humility, and the solution to sin is salvation by faith in Jesus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foolishness &amp; conflict from ignorance &amp;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naivete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is gaining knowledge of the truth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30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foolish counsel is learning truth to reject foolishness and gaining wise counsel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the dangers of those that pursue foolishness is to withdraw from them (Prov. 13:20)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253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3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Selfish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James 3:14-17 - Selfish ambition is “earthly, natural, &amp; demonic” and it brings disorder &amp; every evil thing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Selfishness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primarily concerned with personal profit &amp; pleasure with little consideration of 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Selfishness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natural to man - Eph.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5:29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779</TotalTime>
  <Words>927</Words>
  <Application>Microsoft Office PowerPoint</Application>
  <PresentationFormat>On-screen Show (4:3)</PresentationFormat>
  <Paragraphs>118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Narrow</vt:lpstr>
      <vt:lpstr>Times New Roman</vt:lpstr>
      <vt:lpstr>Wingdings</vt:lpstr>
      <vt:lpstr>Custom Design</vt:lpstr>
      <vt:lpstr>3_Default Design</vt:lpstr>
      <vt:lpstr>1_Custom Design</vt:lpstr>
      <vt:lpstr>Grace Bible Church  Glorifying God  by Making Disciples of Jesus Christ</vt:lpstr>
      <vt:lpstr>A reminder to consider others Please:</vt:lpstr>
      <vt:lpstr>Communication Skills Part 5  - Causes of Conflict B</vt:lpstr>
      <vt:lpstr>PowerPoint Presentation</vt:lpstr>
      <vt:lpstr>Communication Skills Part 5  - Causes of Conflict B</vt:lpstr>
      <vt:lpstr>Review</vt:lpstr>
      <vt:lpstr>Review</vt:lpstr>
      <vt:lpstr>Review</vt:lpstr>
      <vt:lpstr>Selfish</vt:lpstr>
      <vt:lpstr>Selfish</vt:lpstr>
      <vt:lpstr>Selfish</vt:lpstr>
      <vt:lpstr>Self-righteous</vt:lpstr>
      <vt:lpstr>Self-righteous</vt:lpstr>
      <vt:lpstr>Self-righteous</vt:lpstr>
      <vt:lpstr>Self-righteous</vt:lpstr>
      <vt:lpstr>Stubborn</vt:lpstr>
      <vt:lpstr>Stubborn</vt:lpstr>
      <vt:lpstr>Stubborn</vt:lpstr>
      <vt:lpstr>Stubborn</vt:lpstr>
      <vt:lpstr>Critical &amp; Quarrelsome</vt:lpstr>
      <vt:lpstr>Critical &amp; Quarrelsome</vt:lpstr>
      <vt:lpstr>Critical &amp; Quarrelsome</vt:lpstr>
      <vt:lpstr>Critical &amp; Quarrelsome</vt:lpstr>
      <vt:lpstr>Critical &amp; Quarrelsome</vt:lpstr>
      <vt:lpstr>Wicked </vt:lpstr>
      <vt:lpstr>Wicked </vt:lpstr>
      <vt:lpstr>Wicked 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2024-08-16T19:59:46Z</dcterms:modified>
</cp:coreProperties>
</file>