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  <p:sldMasterId id="2147483685" r:id="rId3"/>
  </p:sldMasterIdLst>
  <p:notesMasterIdLst>
    <p:notesMasterId r:id="rId30"/>
  </p:notesMasterIdLst>
  <p:sldIdLst>
    <p:sldId id="296" r:id="rId4"/>
    <p:sldId id="299" r:id="rId5"/>
    <p:sldId id="260" r:id="rId6"/>
    <p:sldId id="300" r:id="rId7"/>
    <p:sldId id="301" r:id="rId8"/>
    <p:sldId id="278" r:id="rId9"/>
    <p:sldId id="302" r:id="rId10"/>
    <p:sldId id="279" r:id="rId11"/>
    <p:sldId id="303" r:id="rId12"/>
    <p:sldId id="280" r:id="rId13"/>
    <p:sldId id="304" r:id="rId14"/>
    <p:sldId id="281" r:id="rId15"/>
    <p:sldId id="305" r:id="rId16"/>
    <p:sldId id="306" r:id="rId17"/>
    <p:sldId id="283" r:id="rId18"/>
    <p:sldId id="308" r:id="rId19"/>
    <p:sldId id="307" r:id="rId20"/>
    <p:sldId id="282" r:id="rId21"/>
    <p:sldId id="309" r:id="rId22"/>
    <p:sldId id="310" r:id="rId23"/>
    <p:sldId id="311" r:id="rId24"/>
    <p:sldId id="284" r:id="rId25"/>
    <p:sldId id="312" r:id="rId26"/>
    <p:sldId id="286" r:id="rId27"/>
    <p:sldId id="313" r:id="rId28"/>
    <p:sldId id="297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44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822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337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83968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63281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597500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081827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3218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62799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608443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23139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27756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EA6953-3634-46E0-A99C-047311DBC0D8}" type="slidenum">
              <a:rPr lang="en-US" alt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4</a:t>
            </a:fld>
            <a:endParaRPr lang="en-US" alt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840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62549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45490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99535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5916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227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57921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709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353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9427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560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1663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27287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6153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48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75705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Knowledge Issues Causing Conflict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Differences in knowledge cause conflict and only truth can bring about ultimate resolution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an attribute of Jesus &amp; God’s word and which brings freedom from bondage to lies &amp; deceit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Knowledge Issues Causing Conflict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always be in conflict with what is false, but only truth can bring about life &amp; peace with God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35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Naive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Naive - includes concepts of ignorance &amp; simplicity, but can also include being gullible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all ignorance is bad - we are blessed to be ignorant of experiential sin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evil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Naive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Everyone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starts life as naive and conflict will arise as we grow and our knowledge increases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Conflict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an individual shifts as he yields to a combination of authority, influence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desire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90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Naive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Conflict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relationships is reduced by being with those of like belief &amp; practice, but that  godliness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whose beliefs &amp; practices do not conform to God’s word are either naive, scoffers 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fools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645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311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Naive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Pride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prods the naive to become scoffers and then fools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Ignorance of God’s word easily leads to the naive being gullible - open minded in lacking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discernment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311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Naive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gullible are susceptible to worldly influences and exploitation by the wicked - Proverbs 27:12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Emotions can blind the mind to what would otherwise be obvious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026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311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Naive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lead your wife &amp; protect the other women in your life; Older women, mentor the younger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ones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7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39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Foolish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Counsel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1104"/>
            <a:ext cx="9144000" cy="61668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Counsel,  even if well intentioned, that does not follow the wisdom of God is foolish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Psalm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Walking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the counsel of the ungodly leads to standing with of sinners &amp; then sitting with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scoffers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39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Foolish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Counsel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1104"/>
            <a:ext cx="9144000" cy="61668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home you grew up in was your initial training ground - what was good &amp; godly in it &amp; what was not?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social relationships are major influences. Can you discern between what is positive &amp; negative?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798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39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Foolish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Counsel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1104"/>
            <a:ext cx="9144000" cy="61668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secular world offers lots of advice from people who are supposed experts, but whose lives are ungodly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Entertainment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choices influence you more than you think. Are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your choices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helpful or detrimental to godliness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?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14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39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Foolish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Counsel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1104"/>
            <a:ext cx="9144000" cy="61668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solution to foolish counsel is to replace it with close friendships with godly people &amp; godly counsel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462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Pursuing Foolishness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Recognize &amp; repent of the pursuit of foolishness in your own life and withdraw from it in the lives of others </a:t>
            </a:r>
          </a:p>
          <a:p>
            <a:pPr eaLnBrk="1" hangingPunct="1"/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Naivete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degrades into folly (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kesîl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), then foolishness ('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eviyl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), then being a fool (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nabal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Pursuing Foolishness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1:18-32 - Proclaiming to be wise, they become fools, then degrade further to have depraved minds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Defending the absurd &amp; immoral demonstrates minds that are depraved </a:t>
            </a:r>
          </a:p>
        </p:txBody>
      </p:sp>
    </p:spTree>
    <p:extLst>
      <p:ext uri="{BB962C8B-B14F-4D97-AF65-F5344CB8AC3E}">
        <p14:creationId xmlns:p14="http://schemas.microsoft.com/office/powerpoint/2010/main" val="408417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Pursuing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Foolishness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Politicians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 show their depravity by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advocation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of gross immorality are to be called out for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solution for foolishness is to learn the fear of the Lord (Proverbs 1:7; 9:10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Pursuing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Foolishness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Forsake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folly and heed wisdom’s call to turn into her banquet hall (Proverbs 8)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Only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wisdom leads to truth, life, peace with God and relationships that handle conflict correctly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190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Communication Skills Part 4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Causes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Conflict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4188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Any good relationship requires good communication skills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447800" y="1676400"/>
            <a:ext cx="6248400" cy="316865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Yield			   Resolve</a:t>
            </a:r>
          </a:p>
          <a:p>
            <a:pPr eaLnBrk="1" hangingPunct="1"/>
            <a:endParaRPr lang="en-US" sz="4000" b="1">
              <a:solidFill>
                <a:srgbClr val="FFFFFF"/>
              </a:solidFill>
              <a:latin typeface="Arial Narrow" pitchFamily="34" charset="0"/>
              <a:cs typeface="Arial" charset="0"/>
            </a:endParaRPr>
          </a:p>
          <a:p>
            <a:pPr lvl="3" eaLnBrk="1" hangingPunct="1"/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Compromise</a:t>
            </a:r>
          </a:p>
          <a:p>
            <a:pPr eaLnBrk="1" hangingPunct="1"/>
            <a:endParaRPr lang="en-US" sz="4000" b="1">
              <a:solidFill>
                <a:srgbClr val="FFFFFF"/>
              </a:solidFill>
              <a:latin typeface="Arial Narrow" pitchFamily="34" charset="0"/>
              <a:cs typeface="Arial" charset="0"/>
            </a:endParaRPr>
          </a:p>
          <a:p>
            <a:pPr eaLnBrk="1" hangingPunct="1"/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Withdraw			  Win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295400" y="4724400"/>
            <a:ext cx="723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Low Concern for Relationship </a:t>
            </a:r>
            <a:r>
              <a:rPr lang="en-US" sz="54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↓</a:t>
            </a:r>
          </a:p>
        </p:txBody>
      </p:sp>
      <p:sp>
        <p:nvSpPr>
          <p:cNvPr id="36872" name="Text Box 8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 Narrow" pitchFamily="34" charset="0"/>
              </a:rPr>
              <a:t>		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 Narrow" pitchFamily="34" charset="0"/>
              </a:rPr>
              <a:t>		    High Concern for Relationship</a:t>
            </a:r>
            <a:r>
              <a:rPr lang="en-US" sz="5400" b="1" dirty="0" smtClean="0">
                <a:latin typeface="Arial Narrow" pitchFamily="34" charset="0"/>
              </a:rPr>
              <a:t>↑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152400" y="1676400"/>
            <a:ext cx="1295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Low Value Issue</a:t>
            </a:r>
            <a:r>
              <a:rPr lang="en-US" sz="54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←</a:t>
            </a:r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  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7696200" y="1752600"/>
            <a:ext cx="1295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High Value Issue                   </a:t>
            </a:r>
            <a:r>
              <a:rPr lang="en-US" sz="5400" b="1">
                <a:solidFill>
                  <a:srgbClr val="FFFFFF"/>
                </a:solidFill>
                <a:latin typeface="Arial" charset="0"/>
                <a:cs typeface="Arial" charset="0"/>
              </a:rPr>
              <a:t>→</a:t>
            </a:r>
          </a:p>
        </p:txBody>
      </p:sp>
    </p:spTree>
    <p:extLst>
      <p:ext uri="{BB962C8B-B14F-4D97-AF65-F5344CB8AC3E}">
        <p14:creationId xmlns:p14="http://schemas.microsoft.com/office/powerpoint/2010/main" val="45934048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Communication Skills Part 4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Causes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Conflict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4188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How you respond to a conflict will be dependent upon what you value and your priorities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03991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665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Sin, the Root of all Conflict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9144000" cy="6248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Sin responds to conflict using any useful means toward getting what you think is best for yourself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Our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sin nature is inherited from Adam as well as our pattern of responding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665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Sin, the Root of all Conflict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9144000" cy="6248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natural man does not admit his own faults willingly, but the regenerate man willingly confesses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solution for man’s sin problem is regeneration by the Holy Spirit to repent, believe and receive salvation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860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Pride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Pride is the original sin and it is one of the three areas in which Satan uses our desires to tempt us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proud respond to conflict by striving to win because they believe they know best for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themselves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Pride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solution to pride and the conflicts it causes is found in the humility caused by fearing the Lord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Humility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also essential to harmonious relationships enabling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enabling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recognition &amp; gratefulness for other people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220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815</TotalTime>
  <Words>828</Words>
  <Application>Microsoft Office PowerPoint</Application>
  <PresentationFormat>On-screen Show (4:3)</PresentationFormat>
  <Paragraphs>105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Arial Narrow</vt:lpstr>
      <vt:lpstr>Times New Roman</vt:lpstr>
      <vt:lpstr>Wingdings</vt:lpstr>
      <vt:lpstr>Custom Design</vt:lpstr>
      <vt:lpstr>3_Default Design</vt:lpstr>
      <vt:lpstr>1_Custom Design</vt:lpstr>
      <vt:lpstr>Grace Bible Church  Glorifying God  by Making Disciples of Jesus Christ</vt:lpstr>
      <vt:lpstr>A reminder to consider others Please:</vt:lpstr>
      <vt:lpstr>Communication Skills Part 4  - Causes of Conflict</vt:lpstr>
      <vt:lpstr>PowerPoint Presentation</vt:lpstr>
      <vt:lpstr>Communication Skills Part 4  - Causes of Conflict</vt:lpstr>
      <vt:lpstr>Sin, the Root of all Conflict</vt:lpstr>
      <vt:lpstr>Sin, the Root of all Conflict</vt:lpstr>
      <vt:lpstr>Pride</vt:lpstr>
      <vt:lpstr>Pride</vt:lpstr>
      <vt:lpstr>Knowledge Issues Causing Conflict </vt:lpstr>
      <vt:lpstr>Knowledge Issues Causing Conflict </vt:lpstr>
      <vt:lpstr>Naive</vt:lpstr>
      <vt:lpstr>Naive</vt:lpstr>
      <vt:lpstr>Naive</vt:lpstr>
      <vt:lpstr>Naive</vt:lpstr>
      <vt:lpstr>Naive</vt:lpstr>
      <vt:lpstr>Naive</vt:lpstr>
      <vt:lpstr>Foolish Counsel</vt:lpstr>
      <vt:lpstr>Foolish Counsel</vt:lpstr>
      <vt:lpstr>Foolish Counsel</vt:lpstr>
      <vt:lpstr>Foolish Counsel</vt:lpstr>
      <vt:lpstr>Pursuing Foolishness</vt:lpstr>
      <vt:lpstr>Pursuing Foolishness</vt:lpstr>
      <vt:lpstr>Pursuing Foolishness</vt:lpstr>
      <vt:lpstr>Pursuing Foolishness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54</cp:revision>
  <dcterms:modified xsi:type="dcterms:W3CDTF">2024-08-10T22:43:22Z</dcterms:modified>
</cp:coreProperties>
</file>