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30"/>
  </p:notesMasterIdLst>
  <p:sldIdLst>
    <p:sldId id="296" r:id="rId4"/>
    <p:sldId id="299" r:id="rId5"/>
    <p:sldId id="260" r:id="rId6"/>
    <p:sldId id="300" r:id="rId7"/>
    <p:sldId id="301" r:id="rId8"/>
    <p:sldId id="278" r:id="rId9"/>
    <p:sldId id="302" r:id="rId10"/>
    <p:sldId id="279" r:id="rId11"/>
    <p:sldId id="303" r:id="rId12"/>
    <p:sldId id="280" r:id="rId13"/>
    <p:sldId id="304" r:id="rId14"/>
    <p:sldId id="281" r:id="rId15"/>
    <p:sldId id="305" r:id="rId16"/>
    <p:sldId id="306" r:id="rId17"/>
    <p:sldId id="283" r:id="rId18"/>
    <p:sldId id="308" r:id="rId19"/>
    <p:sldId id="307" r:id="rId20"/>
    <p:sldId id="282" r:id="rId21"/>
    <p:sldId id="309" r:id="rId22"/>
    <p:sldId id="310" r:id="rId23"/>
    <p:sldId id="311" r:id="rId24"/>
    <p:sldId id="284" r:id="rId25"/>
    <p:sldId id="312" r:id="rId26"/>
    <p:sldId id="286" r:id="rId27"/>
    <p:sldId id="313" r:id="rId28"/>
    <p:sldId id="29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4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2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33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8396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6328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9750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8182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21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6279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0844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23139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27756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84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2549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5490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953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91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27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792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0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35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42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60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66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2728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5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570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Knowledge Issues Causing Conflict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Differences in knowledge cause conflict and only truth can bring about ultimate resolution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an attribute of Jesus &amp; God’s word and which brings freedom from bondage to lies &amp; deceit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Knowledge Issues Causing Conflict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always be in conflict with what is false, but only truth can bring about life &amp; peace with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Naive - includes concepts of ignorance &amp; simplicity, but can also include being gullible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ignorance is bad - we are blessed to be ignorant of experiential sin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starts life as naive and conflict will arise as we grow and our knowledge increases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Conflict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an individual shifts as he yields to a combination of authority, influence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Conflict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relationships is reduced by being with those of like belief &amp; practice, but that  godliness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whose beliefs &amp; practices do not conform to God’s word are either naive, scoffers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4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1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prods the naive to become scoffers and then fools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Ignorance of God’s word easily leads to the naive being gullible - open minded in lacking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discernment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1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gullible are susceptible to worldly influences and exploitation by the wicked - Proverbs 27:12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Emotions can blind the mind to what would otherwise be obvious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02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11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Naive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lead your wife &amp; protect the other women in your life; Older women, mentor the younger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9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Foolish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Counsel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Counsel,  even if well intentioned, that does not follow the wisdom of God is foolish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counsel of the ungodly leads to standing with of sinners &amp; then sitting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scoffers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Foolish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Counsel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home you grew up in was your initial training ground - what was good &amp; godly in it &amp; what was not?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social relationships are major influences. Can you discern between what is positive &amp; negative?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798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Foolish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Counsel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secular world offers lots of advice from people who are supposed experts, but whose lives are ungodly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Entertainment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choices influence you more than you think.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choices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helpful or detrimental to godliness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39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Foolish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Counsel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1104"/>
            <a:ext cx="9144000" cy="61668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foolish counsel is to replace it with close friendships with godly people &amp; godly counsel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6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Pursuing Foolishness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Recognize &amp; repent of the pursuit of foolishness in your own life and withdraw from it in the lives of others </a:t>
            </a:r>
          </a:p>
          <a:p>
            <a:pPr eaLnBrk="1" hangingPunct="1"/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Naivete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degrades into folly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kesîl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then foolishness ('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eviyl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), then being a fool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nabal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Pursuing Foolishness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1:18-32 - Proclaiming to be wise, they become fools, then degrade further to have depraved minds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Defending the absurd &amp; immoral demonstrates minds that are depraved </a:t>
            </a:r>
          </a:p>
        </p:txBody>
      </p:sp>
    </p:spTree>
    <p:extLst>
      <p:ext uri="{BB962C8B-B14F-4D97-AF65-F5344CB8AC3E}">
        <p14:creationId xmlns:p14="http://schemas.microsoft.com/office/powerpoint/2010/main" val="40841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Foolishness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Politicians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show their depravity by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advocation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of gross immorality are to be called out for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for foolishness is to learn the fear of the Lord (Proverbs 1:7; 9:10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Pursuing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Foolishness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Forsake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folly and heed wisdom’s call to turn into her banquet hall (Proverbs 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wisdom leads to truth, life, peace with God and relationships that handle conflict correctly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9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4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Causes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Conflict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Any good relationship requires good communication skills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Yield			   Resolve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lvl="3"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Compromise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  <a:latin typeface="Arial" charset="0"/>
                <a:cs typeface="Arial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45934048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4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Causes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Conflict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you respond to a conflict will be dependent upon what you value and your priorities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3991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65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Sin, the Root of all Conflict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responds to conflict using any useful means toward getting what you think is best for yourself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nature is inherited from Adam as well as our pattern of responding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65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Sin, the Root of all Conflict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natural man does not admit his own faults willingly, but the regenerate man willingly confesses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for man’s sin problem is regeneration by the Holy Spirit to repent, believe and receive salvation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6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Pride is the original sin and it is one of the three areas in which Satan uses our desires to tempt us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proud respond to conflict by striving to win because they believe they know best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themselves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Pride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pride and the conflicts it causes is found in the humility caused by fearing the Lord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Humility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also essential to harmonious relationships enabling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enabling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recognition &amp; gratefulness for other people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2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815</TotalTime>
  <Words>828</Words>
  <Application>Microsoft Office PowerPoint</Application>
  <PresentationFormat>On-screen Show (4:3)</PresentationFormat>
  <Paragraphs>105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Custom Design</vt:lpstr>
      <vt:lpstr>3_Default Design</vt:lpstr>
      <vt:lpstr>1_Custom Design</vt:lpstr>
      <vt:lpstr>Grace Bible Church  Glorifying God  by Making Disciples of Jesus Christ</vt:lpstr>
      <vt:lpstr>A reminder to consider others Please:</vt:lpstr>
      <vt:lpstr>Communication Skills Part 4  - Causes of Conflict</vt:lpstr>
      <vt:lpstr>PowerPoint Presentation</vt:lpstr>
      <vt:lpstr>Communication Skills Part 4  - Causes of Conflict</vt:lpstr>
      <vt:lpstr>Sin, the Root of all Conflict</vt:lpstr>
      <vt:lpstr>Sin, the Root of all Conflict</vt:lpstr>
      <vt:lpstr>Pride</vt:lpstr>
      <vt:lpstr>Pride</vt:lpstr>
      <vt:lpstr>Knowledge Issues Causing Conflict </vt:lpstr>
      <vt:lpstr>Knowledge Issues Causing Conflict </vt:lpstr>
      <vt:lpstr>Naive</vt:lpstr>
      <vt:lpstr>Naive</vt:lpstr>
      <vt:lpstr>Naive</vt:lpstr>
      <vt:lpstr>Naive</vt:lpstr>
      <vt:lpstr>Naive</vt:lpstr>
      <vt:lpstr>Naive</vt:lpstr>
      <vt:lpstr>Foolish Counsel</vt:lpstr>
      <vt:lpstr>Foolish Counsel</vt:lpstr>
      <vt:lpstr>Foolish Counsel</vt:lpstr>
      <vt:lpstr>Foolish Counsel</vt:lpstr>
      <vt:lpstr>Pursuing Foolishness</vt:lpstr>
      <vt:lpstr>Pursuing Foolishness</vt:lpstr>
      <vt:lpstr>Pursuing Foolishness</vt:lpstr>
      <vt:lpstr>Pursuing Foolishness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2024-08-10T22:43:22Z</dcterms:modified>
</cp:coreProperties>
</file>