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1"/>
  </p:notesMasterIdLst>
  <p:sldIdLst>
    <p:sldId id="296" r:id="rId3"/>
    <p:sldId id="299" r:id="rId4"/>
    <p:sldId id="260" r:id="rId5"/>
    <p:sldId id="304" r:id="rId6"/>
    <p:sldId id="278" r:id="rId7"/>
    <p:sldId id="279" r:id="rId8"/>
    <p:sldId id="305" r:id="rId9"/>
    <p:sldId id="306" r:id="rId10"/>
    <p:sldId id="307" r:id="rId11"/>
    <p:sldId id="308" r:id="rId12"/>
    <p:sldId id="280" r:id="rId13"/>
    <p:sldId id="309" r:id="rId14"/>
    <p:sldId id="312" r:id="rId15"/>
    <p:sldId id="314" r:id="rId16"/>
    <p:sldId id="315" r:id="rId17"/>
    <p:sldId id="300" r:id="rId18"/>
    <p:sldId id="281" r:id="rId19"/>
    <p:sldId id="282" r:id="rId20"/>
    <p:sldId id="301" r:id="rId21"/>
    <p:sldId id="283" r:id="rId22"/>
    <p:sldId id="316" r:id="rId23"/>
    <p:sldId id="284" r:id="rId24"/>
    <p:sldId id="302" r:id="rId25"/>
    <p:sldId id="303" r:id="rId26"/>
    <p:sldId id="286" r:id="rId27"/>
    <p:sldId id="287" r:id="rId28"/>
    <p:sldId id="317" r:id="rId29"/>
    <p:sldId id="297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01" autoAdjust="0"/>
    <p:restoredTop sz="94660" autoAdjust="0"/>
  </p:normalViewPr>
  <p:slideViewPr>
    <p:cSldViewPr>
      <p:cViewPr varScale="1">
        <p:scale>
          <a:sx n="100" d="100"/>
          <a:sy n="100" d="100"/>
        </p:scale>
        <p:origin x="2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877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21778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77006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02836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25218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1762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28550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11688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50103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64532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54474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7259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80171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7055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1000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2441" y="2332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Communication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Jesus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0435"/>
            <a:ext cx="9144000" cy="615756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be hesitant in giving glory to God &amp; pointing out His perspective on issues as revealed in His word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936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66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Communication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Paul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1773"/>
            <a:ext cx="9144000" cy="617622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 is a good example of a man that learned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imitate Christ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including content &amp; manner of speech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is radically changed at salvation to become a new creation in Christ (2 Cor. 5:17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66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Communication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Paul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1773"/>
            <a:ext cx="9144000" cy="617622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wrote to proclaim Christ &amp; bring people to maturity in Christ (Col. 1:28-29; 2 Cor. 10:5-6)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would rebuke heretics, confront those in error, chasten those in sin, &amp; mark trouble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makers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396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66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Communication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Paul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1773"/>
            <a:ext cx="9144000" cy="617622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did these things while still being kind, patient &amp; gentle in teaching so that they would repent (2 Tim. 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would exhort, encourage &amp; implore as a father would his children (1 Thess. 2:11-12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328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66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Communication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Paul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1773"/>
            <a:ext cx="9144000" cy="617622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all to admonish the unruly, encourage the fainthearted, help the weak, be patient with everyone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content was the doctrines of God - His character, nature, will &amp; plan - with much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application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68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66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Communication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Paul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1773"/>
            <a:ext cx="9144000" cy="617622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rejected the manner of the world and sought to edify and give grace to those that heard (Eph. 4:29)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141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Communication Advice from Proverbs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tongue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bring a blessing or a curse - Proverbs gives practical advice on both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9231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Communication Advice from Proverbs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Wisdom vs. Folly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Wisdom &amp; righteousness bring blessings while folly &amp; worldliness bring curses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Wisdom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appropriate timing in the right circumstance &amp; listens before answering (15:2, 23, 28; 18:13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Wisdom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speaks of what is noble, true, righteous and kind (Proverbs 8:6-8)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Communication Advice from Proverbs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Godly Speech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Godly Speech is truthful, loving, acceptable, judges righteously &amp; receives a blessing (10:20, 32; 12:17, 19)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Trouble from the Tongue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Proverbs warns about foolish, evil &amp; worldly content &amp; manner  - Proverbs are useless to a fool (26:7)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1074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Trouble from the Tongue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Gossip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Spreads rumors about private matters of others behind their backs - (18:8; 26:20-22; 16:28)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gossip goes about trading in personal information and rumor - a talebearer - (11:13; 20:19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Trouble from the Tongue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Gossip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Gossip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become malicious by defaming, giving evil reports - these are actions of a fool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won’t say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person, don’t say it to others.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Advisors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hold accountable to work on the problem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611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Trouble from the Tongue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Seduction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Seduction uses flattery and enticement to lead the naive into a pit (Proverbs 2:16; 6:24: 7:5, 21; 22:14)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Trouble from the Tongue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Flattery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Flattery is sweet to hear, but its motive is evil seeking to entrap &amp; exploit (26:28; 27:6; 28:23; 29:5)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54887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Trouble from the Tongue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Deception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Deception comes in many forms. It hides the truth (lies) in order to exploit or harm (3:22; 10:6; 26:24-25)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godly are without deceit (4:24; 12:5; 24:28) and are careful about “joking” (26:19)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872406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Trouble from the Tongue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Lying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Lying is the at the root of gossip, seduction, flattery &amp; deception. Lying is an abomination (6:17-19; 12:22)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Lying: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reveals a person’s character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 &amp; perverts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legal system (19:28)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Liars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not escape God’s justice (19:5; 29:26; Rev. 21:8)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Perversion of truth is underlies all sin - beginning with Eve (Gen. 3) &amp; continuing in the present (Rom 1, 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mouth and actions reveal what is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your heart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(Matthew 15:18-19)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Gospel is man’s hope for forgiveness of sin, cleansing and radical change to live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righteously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Follow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examples of Jesus &amp; Paul &amp; heed the Proverbs in the content &amp; manner of your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communication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of your relationships will be blessed by it if you do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140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Communication Skills Part 2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Edifying Content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Clear communication is important for any relationship &amp; essential to marriage (1 Cor. 14:7-9)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thought is encoded, transmitted, received &amp; decoded - hindrances occur at every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step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Communication Skills Part 2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Edifying Content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4188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Sender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receiver must take responsibility to ensure the initial thought is what is also understood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992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Communication Skills Part 2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Edifying Content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Vulgarity, crassness, cussing and blasphemy may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normal in society, but they are not proper for believers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cannot fulfill the Great Commission of making disciples by doing the opposite of what Jesus did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2441" y="2332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Communication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Jesus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0435"/>
            <a:ext cx="9144000" cy="615756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 Jesus said &amp; did was always according to the will and direction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Father (John 5:30; 12:49)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revelation of God the Father - Hebrews 1:2-3, John 1:1, 14, 18;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14:9His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word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2441" y="2332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Communication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Jesus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0435"/>
            <a:ext cx="9144000" cy="615756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content of all Jesus said &amp; His example was to declare the character, nature, &amp; will of the Father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manner of communication was with the compassion &amp; gentleness of a shepherd with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sheep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852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2441" y="2332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Communication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Jesus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0435"/>
            <a:ext cx="9144000" cy="615756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is to be conformed to the image of Jesus and so should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imitate Him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(Rom. 8:29-20)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all that you say and in all that you do it should be easy to see that Christ lives in you (Gal. 2:20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822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2441" y="2332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Communication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Jesus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0435"/>
            <a:ext cx="9144000" cy="615756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maturing Christian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will increasingly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talk about God, and the principles &amp; precepts of His commands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should be overtly religious in speech in both content &amp; manner for we desire to be like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00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800</TotalTime>
  <Words>1073</Words>
  <Application>Microsoft Office PowerPoint</Application>
  <PresentationFormat>On-screen Show (4:3)</PresentationFormat>
  <Paragraphs>108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Communication Skills Part 2  Edifying Content</vt:lpstr>
      <vt:lpstr>Communication Skills Part 2  Edifying Content</vt:lpstr>
      <vt:lpstr>Communication Skills Part 2  Edifying Content</vt:lpstr>
      <vt:lpstr>The Communication of Jesus</vt:lpstr>
      <vt:lpstr>The Communication of Jesus</vt:lpstr>
      <vt:lpstr>The Communication of Jesus</vt:lpstr>
      <vt:lpstr>The Communication of Jesus</vt:lpstr>
      <vt:lpstr>The Communication of Jesus</vt:lpstr>
      <vt:lpstr>The Communication of Paul</vt:lpstr>
      <vt:lpstr>The Communication of Paul</vt:lpstr>
      <vt:lpstr>The Communication of Paul</vt:lpstr>
      <vt:lpstr>The Communication of Paul</vt:lpstr>
      <vt:lpstr>The Communication of Paul</vt:lpstr>
      <vt:lpstr>Communication Advice from Proverbs </vt:lpstr>
      <vt:lpstr>Communication Advice from Proverbs Wisdom vs. Folly</vt:lpstr>
      <vt:lpstr>Communication Advice from Proverbs Godly Speech</vt:lpstr>
      <vt:lpstr>Trouble from the Tongue </vt:lpstr>
      <vt:lpstr>Trouble from the Tongue Gossip</vt:lpstr>
      <vt:lpstr>Trouble from the Tongue Gossip</vt:lpstr>
      <vt:lpstr>Trouble from the Tongue Seduction</vt:lpstr>
      <vt:lpstr>Trouble from the Tongue Flattery </vt:lpstr>
      <vt:lpstr>Trouble from the Tongue Deception </vt:lpstr>
      <vt:lpstr>Trouble from the Tongue Lying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56</cp:revision>
  <dcterms:modified xsi:type="dcterms:W3CDTF">2024-07-19T13:12:27Z</dcterms:modified>
</cp:coreProperties>
</file>