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8"/>
  </p:notesMasterIdLst>
  <p:sldIdLst>
    <p:sldId id="296" r:id="rId3"/>
    <p:sldId id="299" r:id="rId4"/>
    <p:sldId id="260" r:id="rId5"/>
    <p:sldId id="301" r:id="rId6"/>
    <p:sldId id="278" r:id="rId7"/>
    <p:sldId id="279" r:id="rId8"/>
    <p:sldId id="302" r:id="rId9"/>
    <p:sldId id="303" r:id="rId10"/>
    <p:sldId id="304" r:id="rId11"/>
    <p:sldId id="280" r:id="rId12"/>
    <p:sldId id="300" r:id="rId13"/>
    <p:sldId id="305" r:id="rId14"/>
    <p:sldId id="281" r:id="rId15"/>
    <p:sldId id="306" r:id="rId16"/>
    <p:sldId id="307" r:id="rId17"/>
    <p:sldId id="282" r:id="rId18"/>
    <p:sldId id="308" r:id="rId19"/>
    <p:sldId id="309" r:id="rId20"/>
    <p:sldId id="310" r:id="rId21"/>
    <p:sldId id="283" r:id="rId22"/>
    <p:sldId id="311" r:id="rId23"/>
    <p:sldId id="284" r:id="rId24"/>
    <p:sldId id="287" r:id="rId25"/>
    <p:sldId id="312" r:id="rId26"/>
    <p:sldId id="297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932" autoAdjust="0"/>
    <p:restoredTop sz="94660" autoAdjust="0"/>
  </p:normalViewPr>
  <p:slideViewPr>
    <p:cSldViewPr>
      <p:cViewPr varScale="1">
        <p:scale>
          <a:sx n="96" d="100"/>
          <a:sy n="96" d="100"/>
        </p:scale>
        <p:origin x="102" y="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789428-71C6-475A-ACF5-C3DED584B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448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52933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514877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044953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4045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468919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583255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4643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020083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672897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887907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89568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2212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0483477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/>
              <a:pPr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14196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/>
              <a:pPr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473011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4038129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665E5-7169-468C-A900-764DBEE5E0FA}" type="slidenum">
              <a:rPr lang="en-US" altLang="en-US" smtClean="0"/>
              <a:pPr>
                <a:spcBef>
                  <a:spcPct val="0"/>
                </a:spcBef>
              </a:pPr>
              <a:t>25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156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4469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064457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801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4625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896710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668725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2783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53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9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6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7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0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8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67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17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18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21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3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1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Mitigating </a:t>
            </a:r>
            <a:r>
              <a:rPr lang="en-US" altLang="en-US" b="1" u="sng" dirty="0" err="1" smtClean="0">
                <a:solidFill>
                  <a:srgbClr val="A0D0FF"/>
                </a:solidFill>
                <a:latin typeface="Arial Narrow" panose="020B0606020202030204" pitchFamily="34" charset="0"/>
              </a:rPr>
              <a:t>Mis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-communication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Mitigate - to soften, make less severe, reduce hostility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Seek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be clear and understandable in your communication and mitigate the problems of doing so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Mitigating </a:t>
            </a:r>
            <a:r>
              <a:rPr lang="en-US" altLang="en-US" b="1" u="sng" dirty="0" err="1" smtClean="0">
                <a:solidFill>
                  <a:srgbClr val="A0D0FF"/>
                </a:solidFill>
                <a:latin typeface="Arial Narrow" panose="020B0606020202030204" pitchFamily="34" charset="0"/>
              </a:rPr>
              <a:t>Mis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-communication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Encoding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State up front if you are not sure exactly what you are trying to communicate  - Similes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- Example: Rev. 9:7-10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Recognize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that sickness, fatigue, drowsiness, medications, drugs &amp; alcohol can cause mental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impairment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08711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Mitigating </a:t>
            </a:r>
            <a:r>
              <a:rPr lang="en-US" altLang="en-US" b="1" u="sng" dirty="0" err="1" smtClean="0">
                <a:solidFill>
                  <a:srgbClr val="A0D0FF"/>
                </a:solidFill>
                <a:latin typeface="Arial Narrow" panose="020B0606020202030204" pitchFamily="34" charset="0"/>
              </a:rPr>
              <a:t>Mis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-communication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Encoding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Avoid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or delay such situations if you can.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Revisit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conversation later if you can’t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516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Mitigating </a:t>
            </a:r>
            <a:r>
              <a:rPr lang="en-US" altLang="en-US" b="1" u="sng" dirty="0" err="1">
                <a:solidFill>
                  <a:srgbClr val="A0D0FF"/>
                </a:solidFill>
                <a:latin typeface="Arial Narrow" panose="020B0606020202030204" pitchFamily="34" charset="0"/>
              </a:rPr>
              <a:t>Mis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-communication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Ambiguity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This can be unintentional or intentional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Intentional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ambiguity can be proper when you don’t know yet or the details are unimportant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Instructions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commands should be as clear as possible with as many details as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needed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Mitigating </a:t>
            </a:r>
            <a:r>
              <a:rPr lang="en-US" altLang="en-US" b="1" u="sng" dirty="0" err="1">
                <a:solidFill>
                  <a:srgbClr val="A0D0FF"/>
                </a:solidFill>
                <a:latin typeface="Arial Narrow" panose="020B0606020202030204" pitchFamily="34" charset="0"/>
              </a:rPr>
              <a:t>Mis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-communication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Ambiguity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Euphemisms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other figures of speech can be kind, but be prepared to state it bluntly - John 11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Avoid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riddles and other ambiguous ways of communicating unless it fits your specific purpose - Matthew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13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799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Mitigating </a:t>
            </a:r>
            <a:r>
              <a:rPr lang="en-US" altLang="en-US" b="1" u="sng" dirty="0" err="1">
                <a:solidFill>
                  <a:srgbClr val="A0D0FF"/>
                </a:solidFill>
                <a:latin typeface="Arial Narrow" panose="020B0606020202030204" pitchFamily="34" charset="0"/>
              </a:rPr>
              <a:t>Mis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-communication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Ambiguity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If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 do not understand, ask for clarification (Matt. 13:36).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not let fear stop you from doing so (Mk 9:32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958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Mitigating </a:t>
            </a:r>
            <a:r>
              <a:rPr lang="en-US" altLang="en-US" b="1" u="sng" dirty="0" err="1">
                <a:solidFill>
                  <a:srgbClr val="A0D0FF"/>
                </a:solidFill>
                <a:latin typeface="Arial Narrow" panose="020B0606020202030204" pitchFamily="34" charset="0"/>
              </a:rPr>
              <a:t>Mis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-communication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Noise &amp; Interference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Background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noise, intermittent sound, volume, distortions, distractions, hearing loss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Electronic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interference &amp; failure: call back, better transmission area,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WiFi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calling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external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speakers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Mitigating </a:t>
            </a:r>
            <a:r>
              <a:rPr lang="en-US" altLang="en-US" b="1" u="sng" dirty="0" err="1">
                <a:solidFill>
                  <a:srgbClr val="A0D0FF"/>
                </a:solidFill>
                <a:latin typeface="Arial Narrow" panose="020B0606020202030204" pitchFamily="34" charset="0"/>
              </a:rPr>
              <a:t>Mis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-communication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Noise &amp; Interference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Switch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text formats - but be careful of speak to text, auto-fill and auto-correct features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Distractions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Anything that you are doing that reduces your attention to what is being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communicated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456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Mitigating </a:t>
            </a:r>
            <a:r>
              <a:rPr lang="en-US" altLang="en-US" b="1" u="sng" dirty="0" err="1">
                <a:solidFill>
                  <a:srgbClr val="A0D0FF"/>
                </a:solidFill>
                <a:latin typeface="Arial Narrow" panose="020B0606020202030204" pitchFamily="34" charset="0"/>
              </a:rPr>
              <a:t>Mis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-communication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Noise &amp; Interference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more important the communication, the more important it is to reduce distractions &amp; potential for them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Apply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these principles in your communication with God: Reading, study, prayer,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etc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5614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Mitigating </a:t>
            </a:r>
            <a:r>
              <a:rPr lang="en-US" altLang="en-US" b="1" u="sng" dirty="0" err="1">
                <a:solidFill>
                  <a:srgbClr val="A0D0FF"/>
                </a:solidFill>
                <a:latin typeface="Arial Narrow" panose="020B0606020202030204" pitchFamily="34" charset="0"/>
              </a:rPr>
              <a:t>Mis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-communication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Noise &amp; Interference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Volume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issues: Speak louder, get closer, get hearing aids, write it out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Legibility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practice to be legible, type it out, send in a textual format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35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Mitigating </a:t>
            </a:r>
            <a:r>
              <a:rPr lang="en-US" altLang="en-US" b="1" u="sng" dirty="0" err="1">
                <a:solidFill>
                  <a:srgbClr val="A0D0FF"/>
                </a:solidFill>
                <a:latin typeface="Arial Narrow" panose="020B0606020202030204" pitchFamily="34" charset="0"/>
              </a:rPr>
              <a:t>Mis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-communication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Decoding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Trying to figure out what was meant in a communication - word definitions &amp; grammar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Tone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voice &amp; body language should match the words 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if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it does not, point it out &amp; ask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questions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Mitigating </a:t>
            </a:r>
            <a:r>
              <a:rPr lang="en-US" altLang="en-US" b="1" u="sng" dirty="0" err="1">
                <a:solidFill>
                  <a:srgbClr val="A0D0FF"/>
                </a:solidFill>
                <a:latin typeface="Arial Narrow" panose="020B0606020202030204" pitchFamily="34" charset="0"/>
              </a:rPr>
              <a:t>Mis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-communication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Decoding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dictionary, ask for clarification, repeat back in your own words what you understood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Matthew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18:15-16  - get a mediator to help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226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Mitigating </a:t>
            </a:r>
            <a:r>
              <a:rPr lang="en-US" altLang="en-US" b="1" u="sng" dirty="0" err="1">
                <a:solidFill>
                  <a:srgbClr val="A0D0FF"/>
                </a:solidFill>
                <a:latin typeface="Arial Narrow" panose="020B0606020202030204" pitchFamily="34" charset="0"/>
              </a:rPr>
              <a:t>Mis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-communication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Language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confused the languages and force dispersal at the Tower of Babel (Gen. 11)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good translator, learn the other language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Dialects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write it out, use a translator, get speech therapy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Communication is the key to marriage and all relationships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worth the effort to become clear &amp; effective in communication and mitigate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problems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most important communication we have received is from God in His word - consider it carefully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13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Marriage: Communication Pt 1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Effective Transmission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Understanding God’s purposes for creating man benefits everyone who will pay attention to them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proper understanding of God’s purposes for marriage helps the married &amp; unmarried in pursue His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design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Marriage: Communication Pt 1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Effective Transmission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purpose of the sermon series on marriage has been both theological &amp; practical in pursuit of His design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508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Power &amp; Problem of the Tongue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Prov. 10:19; James 3:1-12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Proverbs 10:19 &amp; equivalents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James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3:1-12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801688" lvl="1" indent="-511175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tongue (what is communicated) can bless or curse, so be careful with it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Communication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Corinthians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14:7-11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Unclear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language is confusing and could be disastrous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Communication requires: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Encoding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Transmission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Reception 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Decoding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5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3" presetClass="entr" presetSubtype="5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3" presetClass="entr" presetSubtype="5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8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3" presetClass="entr" presetSubtype="5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Communication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Corinthians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14:7-11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Encoding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your thoughts must be understandable to you before they can be understood by others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Ambiguity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an unclear message or one with multiple possible meanings 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confusing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02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Communication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Corinthians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14:7-11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Noise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interference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hinders or blocks 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message from being understood properly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Decoding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requires receiving the message properly and understanding it as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intended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9915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Communication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Corinthians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14:7-11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Tone of Voice and Body Language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hard work of good communication it is well worth the effort because failure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causes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confusion &amp; hurt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734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782</TotalTime>
  <Words>759</Words>
  <Application>Microsoft Office PowerPoint</Application>
  <PresentationFormat>On-screen Show (4:3)</PresentationFormat>
  <Paragraphs>105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Marriage: Communication Pt 1 Effective Transmission</vt:lpstr>
      <vt:lpstr>Marriage: Communication Pt 1 Effective Transmission</vt:lpstr>
      <vt:lpstr>The Power &amp; Problem of the Tongue  Prov. 10:19; James 3:1-12</vt:lpstr>
      <vt:lpstr>Communication 1 Corinthians 14:7-11</vt:lpstr>
      <vt:lpstr>Communication 1 Corinthians 14:7-11</vt:lpstr>
      <vt:lpstr>Communication 1 Corinthians 14:7-11</vt:lpstr>
      <vt:lpstr>Communication 1 Corinthians 14:7-11</vt:lpstr>
      <vt:lpstr>Mitigating Mis-communication </vt:lpstr>
      <vt:lpstr>Mitigating Mis-communication Encoding</vt:lpstr>
      <vt:lpstr>Mitigating Mis-communication Encoding</vt:lpstr>
      <vt:lpstr>Mitigating Mis-communication Ambiguity</vt:lpstr>
      <vt:lpstr>Mitigating Mis-communication Ambiguity</vt:lpstr>
      <vt:lpstr>Mitigating Mis-communication Ambiguity</vt:lpstr>
      <vt:lpstr>Mitigating Mis-communication Noise &amp; Interference</vt:lpstr>
      <vt:lpstr>Mitigating Mis-communication Noise &amp; Interference</vt:lpstr>
      <vt:lpstr>Mitigating Mis-communication Noise &amp; Interference</vt:lpstr>
      <vt:lpstr>Mitigating Mis-communication Noise &amp; Interference</vt:lpstr>
      <vt:lpstr>Mitigating Mis-communication Decoding</vt:lpstr>
      <vt:lpstr>Mitigating Mis-communication Decoding</vt:lpstr>
      <vt:lpstr>Mitigating Mis-communication Language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53</cp:revision>
  <dcterms:modified xsi:type="dcterms:W3CDTF">2024-07-13T20:44:08Z</dcterms:modified>
</cp:coreProperties>
</file>