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278" r:id="rId6"/>
    <p:sldId id="300" r:id="rId7"/>
    <p:sldId id="301" r:id="rId8"/>
    <p:sldId id="279" r:id="rId9"/>
    <p:sldId id="302" r:id="rId10"/>
    <p:sldId id="303" r:id="rId11"/>
    <p:sldId id="280" r:id="rId12"/>
    <p:sldId id="304" r:id="rId13"/>
    <p:sldId id="281" r:id="rId14"/>
    <p:sldId id="305" r:id="rId15"/>
    <p:sldId id="306" r:id="rId16"/>
    <p:sldId id="282" r:id="rId17"/>
    <p:sldId id="307" r:id="rId18"/>
    <p:sldId id="308" r:id="rId19"/>
    <p:sldId id="309" r:id="rId20"/>
    <p:sldId id="283" r:id="rId21"/>
    <p:sldId id="310" r:id="rId22"/>
    <p:sldId id="311" r:id="rId23"/>
    <p:sldId id="312" r:id="rId24"/>
    <p:sldId id="284" r:id="rId25"/>
    <p:sldId id="313" r:id="rId26"/>
    <p:sldId id="314" r:id="rId27"/>
    <p:sldId id="287" r:id="rId28"/>
    <p:sldId id="315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37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58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060540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18342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68045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381594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27386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529645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48338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92882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313513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062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934330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7706524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237435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723255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10821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31554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Moses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Psalm 145:4 &amp; other scriptures - each generation is to declare the Lord to the next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6:1-3 - the purpose of the Law in receiving God’s blessings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favor can only be received as a gift of His grace - His law explained how to live in His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blessings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Moses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6:5-9 - the Shema - how to know God and experience His blessings generation after generation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can only teach others to love God if you love Him yourself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Diligence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required to teach children about the Lord and His commandments - it is a continual effort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868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Moses on Parenting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God’s commandments, their implications &amp; how to apply them must be taught at every opportunity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responsibility belongs to the parents - the church can only augment &amp; encourage what you do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daily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Moses on Parenting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 is a major aspect of how you teach - does your life reflect godliness? (Ps 15, Prov. 31; etc.)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Christian life is about direction, not perfection. Are you becoming more like Christ?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280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Moses on Parenting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Deuteronomy 6:1-9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What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your example as a husband or wife? You can’t be a better parent than you are a spouse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Submission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the Holy Spirit is primary - your example is teaching your children what they should be like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97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 - Obedience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6:1-3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requires children to obey their parents - that is the first principle of active parenting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If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you do not require obedience from your children, you are teaching them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 - Obedience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6:1-3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Your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child will obey you when you require it - why then require it later than the first time?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Obedience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to be right away - delayed obedience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disobedience</a:t>
            </a:r>
          </a:p>
        </p:txBody>
      </p:sp>
    </p:spTree>
    <p:extLst>
      <p:ext uri="{BB962C8B-B14F-4D97-AF65-F5344CB8AC3E}">
        <p14:creationId xmlns:p14="http://schemas.microsoft.com/office/powerpoint/2010/main" val="167101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 - Obedience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6:1-3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Obedient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behavior is easy, attitude is more difficult but also required - no grumbling, complaining, whining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Obedience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the school master that gives the child the skills to pursue both Godliness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success</a:t>
            </a:r>
          </a:p>
        </p:txBody>
      </p:sp>
    </p:spTree>
    <p:extLst>
      <p:ext uri="{BB962C8B-B14F-4D97-AF65-F5344CB8AC3E}">
        <p14:creationId xmlns:p14="http://schemas.microsoft.com/office/powerpoint/2010/main" val="2387589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Parenting - Obedience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6:1-3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12 or 13, obedience should have turned into submission and that as primarily to the Lord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020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Parental Responsibility:	addressed to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“fathers”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as the head of the home - mom is also to be obeyed 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do not provoke your children to anger”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 reference to improper parenting practices that prod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anger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Your example: Proverbs 22:24-25 - angry parents teach their children to be angry by their example</a:t>
            </a: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Abuse: Physical and verbal. Prov. 30:33; 15:1 - this is contrary to the fruit of the spirit (Gal. 5:22-23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31875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2763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3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Inconsistency - children have to keep guessing at what is required</a:t>
            </a:r>
          </a:p>
          <a:p>
            <a:pPr marL="512763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4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Parental Selfishness - Children are extraneous or an intrusion into the parent’s world - unloved children</a:t>
            </a:r>
          </a:p>
          <a:p>
            <a:pPr marL="512763" indent="-51276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Favoritism - examples: Isaac with Jacob &amp; Esau; Jacob with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Joseph</a:t>
            </a:r>
          </a:p>
        </p:txBody>
      </p:sp>
    </p:spTree>
    <p:extLst>
      <p:ext uri="{BB962C8B-B14F-4D97-AF65-F5344CB8AC3E}">
        <p14:creationId xmlns:p14="http://schemas.microsoft.com/office/powerpoint/2010/main" val="136688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marL="512763" indent="-457200" eaLnBrk="1" hangingPunct="1">
              <a:buNone/>
              <a:tabLst>
                <a:tab pos="555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Excessive Expectations &amp; Discouragement - demanding more than the child is capable &amp; then castigate</a:t>
            </a:r>
          </a:p>
          <a:p>
            <a:pPr marL="512763" indent="-457200" eaLnBrk="1" hangingPunct="1">
              <a:buNone/>
              <a:tabLst>
                <a:tab pos="55563" algn="l"/>
              </a:tabLst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Using affection to manipulate - a cruel practice that leaves children uncertain if they are loved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150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“bring them up in the discipline and instruction of the Lord” 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an ongoing action like feeding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Nurture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\ Discipline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paideiva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paideia) refers to training - the education of a child in all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aspects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Admonition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\ Instruction (</a:t>
            </a:r>
            <a:r>
              <a:rPr lang="en-US" altLang="en-US" sz="4400" b="1" dirty="0" err="1">
                <a:solidFill>
                  <a:srgbClr val="FFFFFF"/>
                </a:solidFill>
                <a:latin typeface="TekniaGreek" panose="02000503060000020004" pitchFamily="2" charset="0"/>
              </a:rPr>
              <a:t>nouqesiva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/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nouthesia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 - greater stress on the mental aspects of teaching truth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Exemplified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by the book of Proverbs </a:t>
            </a:r>
          </a:p>
          <a:p>
            <a:pPr eaLnBrk="1" hangingPunct="1"/>
            <a:r>
              <a:rPr lang="en-US" altLang="en-US" sz="4400" b="1" i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Lord,”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parents’ primary task is the same as Moses to the children of Israel in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Deuteronomy</a:t>
            </a:r>
          </a:p>
        </p:txBody>
      </p:sp>
    </p:spTree>
    <p:extLst>
      <p:ext uri="{BB962C8B-B14F-4D97-AF65-F5344CB8AC3E}">
        <p14:creationId xmlns:p14="http://schemas.microsoft.com/office/powerpoint/2010/main" val="2874487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Paul on Parenting - Responsibility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Ephesians 6:4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Like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word of God (2 Tim. 3:17) parents are to teach, reprove, correct &amp; instruct in righteousness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758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 responsibility or privilege you will ever have greater than raising your children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raise children to know &amp; walk with God, be responsible adults, &amp; repeat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process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changes you. No parent is perfect, so expect to learn &amp; grow alongside your children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9685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Marriage: The Role of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Parents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Selected Scriptures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1 – 3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God created man according to His own will for His own purposes - your quest is know Him &amp; His will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responsibility was to be God’s regent on the earth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fashioned Eve &amp; established marriage to enable man to full the mandates given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him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1 – 3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Adam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&amp; Eve had a perfect complementary relationship though 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“naked”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mentally, emotionally &amp; physically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destroyed the perfection that had been and gave marriage additional purposes in the battle against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</a:t>
            </a:r>
          </a:p>
        </p:txBody>
      </p:sp>
    </p:spTree>
    <p:extLst>
      <p:ext uri="{BB962C8B-B14F-4D97-AF65-F5344CB8AC3E}">
        <p14:creationId xmlns:p14="http://schemas.microsoft.com/office/powerpoint/2010/main" val="3150854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Genesis 1 – 3 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foundational purpose of marriage was to  “be fruitful and multiply and fill the earth.”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Proper parenting requires pursuing God’s purposes &amp; design as delineated in His many commands about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426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 –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To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raise children successfully, you need to know God and His word and strive to obey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want their children to be successful, but success defined in any way other than God’s is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 –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purpose </a:t>
            </a:r>
            <a:r>
              <a:rPr lang="en-US" altLang="en-US" sz="4400" b="1">
                <a:solidFill>
                  <a:srgbClr val="FFFFFF"/>
                </a:solidFill>
                <a:latin typeface="Arial Narrow" panose="020B0606020202030204" pitchFamily="34" charset="0"/>
              </a:rPr>
              <a:t>for </a:t>
            </a:r>
            <a:r>
              <a:rPr lang="en-US" altLang="en-US" sz="4400" b="1" smtClean="0">
                <a:solidFill>
                  <a:srgbClr val="FFFFFF"/>
                </a:solidFill>
                <a:latin typeface="Arial Narrow" panose="020B0606020202030204" pitchFamily="34" charset="0"/>
              </a:rPr>
              <a:t>man: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walk with God, keep the garden, fulfill the mandates, leave &amp; cleave, be fruitful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curse of sin made parenting difficult &amp; compounded it with every child being a natural born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sinner</a:t>
            </a:r>
          </a:p>
        </p:txBody>
      </p:sp>
    </p:spTree>
    <p:extLst>
      <p:ext uri="{BB962C8B-B14F-4D97-AF65-F5344CB8AC3E}">
        <p14:creationId xmlns:p14="http://schemas.microsoft.com/office/powerpoint/2010/main" val="237211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Foundation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Genesis 1 – </a:t>
            </a: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3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Parents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to raise their children to know &amp; walk with God, be responsible adults who repeat the process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92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812</TotalTime>
  <Words>1024</Words>
  <Application>Microsoft Office PowerPoint</Application>
  <PresentationFormat>On-screen Show (4:3)</PresentationFormat>
  <Paragraphs>110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5" baseType="lpstr">
      <vt:lpstr>Arial</vt:lpstr>
      <vt:lpstr>Arial Narrow</vt:lpstr>
      <vt:lpstr>TekniaGreek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Marriage: The Role of Parents Selected Scriptures</vt:lpstr>
      <vt:lpstr>The Foundation Genesis 1 – 3 </vt:lpstr>
      <vt:lpstr>The Foundation Genesis 1 – 3 </vt:lpstr>
      <vt:lpstr>The Foundation Genesis 1 – 3 </vt:lpstr>
      <vt:lpstr>The Foundation Genesis 1 – 3</vt:lpstr>
      <vt:lpstr>The Foundation Genesis 1 – 3</vt:lpstr>
      <vt:lpstr>The Foundation Genesis 1 – 3</vt:lpstr>
      <vt:lpstr>Moses on Parenting Deuteronomy 6:1-9</vt:lpstr>
      <vt:lpstr>Moses on Parenting Deuteronomy 6:1-9</vt:lpstr>
      <vt:lpstr>Moses on Parenting Deuteronomy 6:1-9</vt:lpstr>
      <vt:lpstr>Moses on Parenting Deuteronomy 6:1-9</vt:lpstr>
      <vt:lpstr>Moses on Parenting Deuteronomy 6:1-9</vt:lpstr>
      <vt:lpstr>Paul on Parenting - Obedience Ephesians 6:1-3</vt:lpstr>
      <vt:lpstr>Paul on Parenting - Obedience Ephesians 6:1-3</vt:lpstr>
      <vt:lpstr>Paul on Parenting - Obedience Ephesians 6:1-3</vt:lpstr>
      <vt:lpstr>Paul on Parenting - Obedience Ephesians 6:1-3</vt:lpstr>
      <vt:lpstr>Paul on Parenting - Responsibility Ephesians 6:4</vt:lpstr>
      <vt:lpstr>Paul on Parenting - Responsibility Ephesians 6:4</vt:lpstr>
      <vt:lpstr>Paul on Parenting - Responsibility Ephesians 6:4</vt:lpstr>
      <vt:lpstr>Paul on Parenting - Responsibility Ephesians 6:4</vt:lpstr>
      <vt:lpstr>Paul on Parenting - Responsibility Ephesians 6:4</vt:lpstr>
      <vt:lpstr>Paul on Parenting - Responsibility Ephesians 6:4</vt:lpstr>
      <vt:lpstr>Paul on Parenting - Responsibility Ephesians 6:4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54</cp:revision>
  <dcterms:modified xsi:type="dcterms:W3CDTF">2024-07-06T23:22:15Z</dcterms:modified>
</cp:coreProperties>
</file>