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36"/>
  </p:notesMasterIdLst>
  <p:sldIdLst>
    <p:sldId id="296" r:id="rId3"/>
    <p:sldId id="299" r:id="rId4"/>
    <p:sldId id="260" r:id="rId5"/>
    <p:sldId id="278" r:id="rId6"/>
    <p:sldId id="303" r:id="rId7"/>
    <p:sldId id="304" r:id="rId8"/>
    <p:sldId id="279" r:id="rId9"/>
    <p:sldId id="305" r:id="rId10"/>
    <p:sldId id="306" r:id="rId11"/>
    <p:sldId id="280" r:id="rId12"/>
    <p:sldId id="300" r:id="rId13"/>
    <p:sldId id="307" r:id="rId14"/>
    <p:sldId id="281" r:id="rId15"/>
    <p:sldId id="308" r:id="rId16"/>
    <p:sldId id="301" r:id="rId17"/>
    <p:sldId id="309" r:id="rId18"/>
    <p:sldId id="282" r:id="rId19"/>
    <p:sldId id="310" r:id="rId20"/>
    <p:sldId id="302" r:id="rId21"/>
    <p:sldId id="283" r:id="rId22"/>
    <p:sldId id="311" r:id="rId23"/>
    <p:sldId id="312" r:id="rId24"/>
    <p:sldId id="313" r:id="rId25"/>
    <p:sldId id="284" r:id="rId26"/>
    <p:sldId id="314" r:id="rId27"/>
    <p:sldId id="315" r:id="rId28"/>
    <p:sldId id="316" r:id="rId29"/>
    <p:sldId id="286" r:id="rId30"/>
    <p:sldId id="317" r:id="rId31"/>
    <p:sldId id="318" r:id="rId32"/>
    <p:sldId id="319" r:id="rId33"/>
    <p:sldId id="287" r:id="rId34"/>
    <p:sldId id="297" r:id="rId3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273" autoAdjust="0"/>
    <p:restoredTop sz="94660" autoAdjust="0"/>
  </p:normalViewPr>
  <p:slideViewPr>
    <p:cSldViewPr>
      <p:cViewPr varScale="1">
        <p:scale>
          <a:sx n="90" d="100"/>
          <a:sy n="90" d="100"/>
        </p:scale>
        <p:origin x="114" y="3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39789428-71C6-475A-ACF5-C3DED584B5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38248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CD2A124-5192-4D97-9DFA-BE78FFD509D0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464487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052933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884828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687776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/>
              <a:pPr>
                <a:spcBef>
                  <a:spcPct val="0"/>
                </a:spcBef>
              </a:pPr>
              <a:t>13</a:t>
            </a:fld>
            <a:endParaRPr lang="en-US" alt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804045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516886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2978568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16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90300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/>
              <a:pPr>
                <a:spcBef>
                  <a:spcPct val="0"/>
                </a:spcBef>
              </a:pPr>
              <a:t>17</a:t>
            </a:fld>
            <a:endParaRPr lang="en-US" alt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0446436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18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2547011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19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234507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A35644-306E-4380-AFAA-5F9C2BABCA6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DB686D8D-05ED-414B-9527-12BF352B2183}" type="slidenum">
              <a:rPr lang="en-US" altLang="en-US">
                <a:solidFill>
                  <a:srgbClr val="000000"/>
                </a:solidFill>
              </a:rPr>
              <a:pPr algn="r"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3895688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9608-C302-4943-AA93-794CCC6572BE}" type="slidenum">
              <a:rPr lang="en-US" altLang="en-US" smtClean="0"/>
              <a:pPr>
                <a:spcBef>
                  <a:spcPct val="0"/>
                </a:spcBef>
              </a:pPr>
              <a:t>20</a:t>
            </a:fld>
            <a:endParaRPr lang="en-US" alt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3822129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9608-C302-4943-AA93-794CCC6572BE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0361409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9608-C302-4943-AA93-794CCC6572BE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1266690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9608-C302-4943-AA93-794CCC6572BE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23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9618441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/>
              <a:pPr>
                <a:spcBef>
                  <a:spcPct val="0"/>
                </a:spcBef>
              </a:pPr>
              <a:t>24</a:t>
            </a:fld>
            <a:endParaRPr lang="en-US" alt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6141963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2636788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26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7985863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27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8683819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32CBFB-C792-4DAD-81ED-996E55B20D5D}" type="slidenum">
              <a:rPr lang="en-US" altLang="en-US" smtClean="0"/>
              <a:pPr>
                <a:spcBef>
                  <a:spcPct val="0"/>
                </a:spcBef>
              </a:pPr>
              <a:t>28</a:t>
            </a:fld>
            <a:endParaRPr lang="en-US" alt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6378672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32CBFB-C792-4DAD-81ED-996E55B20D5D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29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179427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8446933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32CBFB-C792-4DAD-81ED-996E55B20D5D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30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1751699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32CBFB-C792-4DAD-81ED-996E55B20D5D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31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6517283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6663A9-7A80-489C-9D4C-D36685354097}" type="slidenum">
              <a:rPr lang="en-US" altLang="en-US" smtClean="0"/>
              <a:pPr>
                <a:spcBef>
                  <a:spcPct val="0"/>
                </a:spcBef>
              </a:pPr>
              <a:t>32</a:t>
            </a:fld>
            <a:endParaRPr lang="en-US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7473011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39665E5-7169-468C-A900-764DBEE5E0FA}" type="slidenum">
              <a:rPr lang="en-US" altLang="en-US" smtClean="0"/>
              <a:pPr>
                <a:spcBef>
                  <a:spcPct val="0"/>
                </a:spcBef>
              </a:pPr>
              <a:t>33</a:t>
            </a:fld>
            <a:endParaRPr lang="en-US" alt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221561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30801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945807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6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866055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924625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8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681559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9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28918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265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576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8890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D5F476-215E-4362-AAD4-2B2A58B8AE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95313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E720C-5F75-4321-8220-2D2B86E679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30985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B28730-2FFA-4D09-A65A-D4ED5270AE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76596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D125A-EAC2-46D5-8E9A-7DDC0AE006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67710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96FEF-A5A8-4305-B81E-1F2C104E4D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52049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4B3B6-4C4D-4EEE-AF7E-EFC33643B1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42095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A9E3A-5364-4657-B8D1-0AB6C4594D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70812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430AE-1085-4AEA-8D80-F6DBD163CC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6180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7673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C0A7E-5E27-40ED-BFC9-7B2C2FF509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71791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737419-B188-419E-BC03-C74621BDE3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44185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5D56A-3E75-4E4F-8B89-252DAEE7E6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4580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77218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007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966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103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4608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1137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55137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6BED1B7-37C4-4C56-BAAC-CE32A5A5B0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110" y="24882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Construction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01990"/>
            <a:ext cx="9144000" cy="615601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Build walls on the foundation by fulfilling the responsibilities God has placed on you - lead, provide, protect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Tender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Warrior by Stu Webber - a book by a man written to men about God’s design for manhood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110" y="24882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Construction: Provide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01990"/>
            <a:ext cx="9144000" cy="615601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Timothy 5:8 - a man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provides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for the needs of “his own” - immediate and extended family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to work &amp; bringing home a paycheck is only one aspect of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providing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3015323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110" y="24882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Construction: Provide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01990"/>
            <a:ext cx="9144000" cy="615601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If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your wife is working outside the home, make sure there is a godly reason for it &amp; not just greater affluence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63680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7776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Construction: Lead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838200"/>
            <a:ext cx="9144000" cy="60198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An aspect of being husband being the head of the wife - Ephesians 5:23; 1 Corinthians 11:3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husband is to know where he is going and be looking ahead to take his family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there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7776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Construction: Lead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838200"/>
            <a:ext cx="9144000" cy="60198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Leading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not driving - she follows behind with the man taking “point” to guide &amp; protect to the destination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51098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7776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Construction: Protect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838200"/>
            <a:ext cx="9144000" cy="60198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Lord is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our ultimate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protection (Psalm 127:1), but the watchmen &amp; guard must still be on duty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Men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are to defend and protect their families both physically and spiritually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husband must be aware &amp; take action to protect his family from ungodly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influences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388127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7776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Construction: Protect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838200"/>
            <a:ext cx="9144000" cy="60198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Your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family should not bear the burden of evil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(Rom. 16:19) nor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should you trust that evil will not influence them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10183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-76200" y="34212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Construction: Teach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11320"/>
            <a:ext cx="9144000" cy="614668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Part of the responsibility of leading is to teach your family so that they stay on the path &amp; stand firm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husband is to be a mentor by teaching &amp; example - which includes growing and learning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himself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-76200" y="34212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Construction: Teach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11320"/>
            <a:ext cx="9144000" cy="614668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part of managing his household well, he will direct &amp; provide for his family to learn what is needed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8850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-76200" y="34212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Construction: Companion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11320"/>
            <a:ext cx="9144000" cy="614668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husband &amp; wife are to have a reciprocal relationship &amp; be best friends with each other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Your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spouse should be your best ally in learning to walk with Christ in holiness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Companionship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a motivation that makes it easer for the man to build the four walls of his home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7986996"/>
      </p:ext>
    </p:extLst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Silence your cell phone &amp;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Get up during the preaching only if absolutely necessary (please sit in back if you must leave early)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Refrain from eating &amp; drinking during worship service (</a:t>
            </a:r>
            <a:r>
              <a:rPr lang="en-US" altLang="en-US" b="1" smtClean="0"/>
              <a:t>except medical needs) </a:t>
            </a:r>
            <a:endParaRPr lang="en-US" alt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4665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Improvement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2443"/>
            <a:ext cx="9144000" cy="618555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Col. 3:19a - A husband that properly loves his wife makes it easier for her to fulfill her role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Sin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interferes with the proper roles of husband &amp; wife, but walking with Christ overcomes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sin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4665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Improvement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2443"/>
            <a:ext cx="9144000" cy="618555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Ephesians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5:28-30.  A husband is to love his wife with the same care &amp; attention he gives his own body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pragmatic for a husband to love his wife for he is one with her &amp; therefore loves himself in loving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her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82037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4665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Improvement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2443"/>
            <a:ext cx="9144000" cy="618555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husband is to love his wife as Christ loved the church - a complete sacrifice for his wife’s best interest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sacrifice is made in the pursuit of her holiness, not fulfilling her whims, wishes or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pleasures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60678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4665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Improvement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2443"/>
            <a:ext cx="9144000" cy="618555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Putting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her best interests above your own takes love, selflessness &amp; humility, but Christians do that (Phil. 2)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6546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Improvement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Col. 3:19b - to not be embittered is the negative contrast to the positive action of loving her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negatives of bitterness, whether a quick reaction or a slow burn, rise where there is failure to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love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Improvement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Wives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can moderate this by their chaste &amp; respectful behavior; husbands keep it at bay by sacrificial love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Peter 3:7 - husbands, live with your wife according to knowledge - she is to be your life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study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02517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Improvement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Understanding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one another is a two way street with the greater responsibility on the husband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Women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are the “weaker vessel” - a gender difference, not an inferiority.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reference to her emotions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?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92207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Improvement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God’s design, gender differences &amp; roles result in complimentary harmony reflecting Christ &amp; the church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God’s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desire is for your marriage to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succeed according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to His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design. 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will always help you do your part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2314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Godly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Character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Psalm 15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vs. 1 - The answer to the two questions about who can dwell with God are answered in the verses that follow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vs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2 - Integrity: A man who walks blamelessly, works righteousness, and whose words are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true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Godly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Character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Psalm 15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vs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3 - Faithful: A man who does not slander, does no evil, does not a reproach against a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friend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54761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Marriage: The Role of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Husband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Selected Scriptures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Happy Father’s Day!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Feminist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dominated culture treats men as inferior and judges characteristics of men as toxic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Husbands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who treat their wives as inferior servants are also sinful, selfishness &amp; in rebellion against God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Godly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Character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Psalm 15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vs. 4 - Discerning: A man who knows who is a reprobate &amp; who fears Yahweh &amp; responds accordingly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vs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4 - Committed: A man who keeps his word &amp; fulfills his promises even becomes negative for him </a:t>
            </a:r>
          </a:p>
        </p:txBody>
      </p:sp>
    </p:spTree>
    <p:extLst>
      <p:ext uri="{BB962C8B-B14F-4D97-AF65-F5344CB8AC3E}">
        <p14:creationId xmlns:p14="http://schemas.microsoft.com/office/powerpoint/2010/main" val="9469127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Godly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Character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Psalm 15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vs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5 - Ethical: A man who will not take usury or a bribe. He does not exploit others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vs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5 - Steadfast: A man whose life is built on the solid rock of faith in God cannot be shaken by adversity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2490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 man with these character traits will be a good husband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– 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goal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for men to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strive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for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man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for women to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seek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3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53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2657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Foundations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44451"/>
            <a:ext cx="9144000" cy="6213549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You cannot be a better husband than you are a man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created man in His own image for His own purposes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natural (sinful) man does not understand and rejects God’s design for his life because it foolish to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him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2657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Foundations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44451"/>
            <a:ext cx="9144000" cy="6213549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created man in His own image to be a reflection of His own moral attributes, but sin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has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corrupted that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All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men can treat their wives properly to some degree, but only Christians can do so with proper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motivation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54435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2657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Foundations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44451"/>
            <a:ext cx="9144000" cy="6213549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unsaved need to repent to seek forgiveness for their sin, believe in Christ &amp; pursue righteousness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58449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Foundations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 created man to be His regent on earth - a steward subduing it and having dominion over the animals.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has a specific calling upon your life discovered by your particular talents, abilities &amp; circumstances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Foundations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Christian has an additional calling from God according his spiritual gift, ministry &amp; empowerment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established marriage giving the man a “helper suitable” in order to carry out his stewardship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mandates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93551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Foundations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Though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not every man will be married, that is what is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normal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(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Matt.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19:10-12)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current low rate &amp; long delay in getting married reveals a lot of illegitimate reasons for being single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Strive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to be godly &amp; find a woman doing the same and then Proverbs 18:22 will apply to you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66636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1271</TotalTime>
  <Words>1241</Words>
  <Application>Microsoft Office PowerPoint</Application>
  <PresentationFormat>On-screen Show (4:3)</PresentationFormat>
  <Paragraphs>131</Paragraphs>
  <Slides>33</Slides>
  <Notes>33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33</vt:i4>
      </vt:variant>
    </vt:vector>
  </HeadingPairs>
  <TitlesOfParts>
    <vt:vector size="39" baseType="lpstr">
      <vt:lpstr>Arial</vt:lpstr>
      <vt:lpstr>Arial Narrow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Marriage: The Role of the Husband Selected Scriptures</vt:lpstr>
      <vt:lpstr>Foundations</vt:lpstr>
      <vt:lpstr>Foundations</vt:lpstr>
      <vt:lpstr>Foundations</vt:lpstr>
      <vt:lpstr>Foundations</vt:lpstr>
      <vt:lpstr>Foundations</vt:lpstr>
      <vt:lpstr>Foundations</vt:lpstr>
      <vt:lpstr>Construction</vt:lpstr>
      <vt:lpstr>Construction: Provide</vt:lpstr>
      <vt:lpstr>Construction: Provide</vt:lpstr>
      <vt:lpstr>Construction: Lead</vt:lpstr>
      <vt:lpstr>Construction: Lead</vt:lpstr>
      <vt:lpstr>Construction: Protect</vt:lpstr>
      <vt:lpstr>Construction: Protect</vt:lpstr>
      <vt:lpstr>Construction: Teach</vt:lpstr>
      <vt:lpstr>Construction: Teach</vt:lpstr>
      <vt:lpstr>Construction: Companion</vt:lpstr>
      <vt:lpstr>Improvement</vt:lpstr>
      <vt:lpstr>Improvement</vt:lpstr>
      <vt:lpstr>Improvement</vt:lpstr>
      <vt:lpstr>Improvement</vt:lpstr>
      <vt:lpstr>Improvement</vt:lpstr>
      <vt:lpstr>Improvement</vt:lpstr>
      <vt:lpstr>Improvement</vt:lpstr>
      <vt:lpstr>Improvement</vt:lpstr>
      <vt:lpstr>Godly Character Psalm 15</vt:lpstr>
      <vt:lpstr>Godly Character Psalm 15</vt:lpstr>
      <vt:lpstr>Godly Character Psalm 15</vt:lpstr>
      <vt:lpstr>Godly Character Psalm 15</vt:lpstr>
      <vt:lpstr>Conclusions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Microsoft account</cp:lastModifiedBy>
  <cp:revision>56</cp:revision>
  <dcterms:modified xsi:type="dcterms:W3CDTF">2024-06-16T01:45:56Z</dcterms:modified>
</cp:coreProperties>
</file>