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1"/>
  </p:notesMasterIdLst>
  <p:sldIdLst>
    <p:sldId id="296" r:id="rId3"/>
    <p:sldId id="299" r:id="rId4"/>
    <p:sldId id="260" r:id="rId5"/>
    <p:sldId id="300" r:id="rId6"/>
    <p:sldId id="278" r:id="rId7"/>
    <p:sldId id="301" r:id="rId8"/>
    <p:sldId id="302" r:id="rId9"/>
    <p:sldId id="303" r:id="rId10"/>
    <p:sldId id="279" r:id="rId11"/>
    <p:sldId id="304" r:id="rId12"/>
    <p:sldId id="280" r:id="rId13"/>
    <p:sldId id="305" r:id="rId14"/>
    <p:sldId id="306" r:id="rId15"/>
    <p:sldId id="307" r:id="rId16"/>
    <p:sldId id="281" r:id="rId17"/>
    <p:sldId id="308" r:id="rId18"/>
    <p:sldId id="309" r:id="rId19"/>
    <p:sldId id="282" r:id="rId20"/>
    <p:sldId id="310" r:id="rId21"/>
    <p:sldId id="311" r:id="rId22"/>
    <p:sldId id="283" r:id="rId23"/>
    <p:sldId id="312" r:id="rId24"/>
    <p:sldId id="313" r:id="rId25"/>
    <p:sldId id="284" r:id="rId26"/>
    <p:sldId id="314" r:id="rId27"/>
    <p:sldId id="315" r:id="rId28"/>
    <p:sldId id="316" r:id="rId29"/>
    <p:sldId id="297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09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51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1778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72339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2223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78798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081008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9975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36454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42732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684937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439024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89144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00436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754015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68691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2328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1050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56386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265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Foundations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44451"/>
            <a:ext cx="9144000" cy="62135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of equal value regardless of ethnicity, wealth or gender, but differ in authority &amp; responsibility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wife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takes glory in how God has made her &amp; rejoices in whatever way He has her serve 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03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Building on Sure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Foundations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Hearing &amp; heeding God’s word is the solid foundation on which the house can be built (Matt. 7:24-27)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wise woman builds her house by living according to the principles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precepts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word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Building on Sure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Foundations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to be the helper suitable to her husband so that together they can carry out God’s mandates &amp; calling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Subduing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earth begins by subduing your home - do not let your home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dysfunctional</a:t>
            </a:r>
          </a:p>
        </p:txBody>
      </p:sp>
    </p:spTree>
    <p:extLst>
      <p:ext uri="{BB962C8B-B14F-4D97-AF65-F5344CB8AC3E}">
        <p14:creationId xmlns:p14="http://schemas.microsoft.com/office/powerpoint/2010/main" val="331767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Building on Sure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Foundations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Lazy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men expect their wives to do everything - often including earning an income from outside the home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Undisciplined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women lack self-control to accomplish her tasks and so burdens her husband with 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work</a:t>
            </a:r>
          </a:p>
        </p:txBody>
      </p:sp>
    </p:spTree>
    <p:extLst>
      <p:ext uri="{BB962C8B-B14F-4D97-AF65-F5344CB8AC3E}">
        <p14:creationId xmlns:p14="http://schemas.microsoft.com/office/powerpoint/2010/main" val="8302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Building on Sure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Foundations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help, not a hindrance or you will answer to God for thwarting God’s calling on your husband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Warning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singles: Do not marry someone who does not want children, is lazy or lacks self-discipline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38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Building on Sure Foundations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godly wife is a companion to her husband - his best friend on earth, greatest encourager and comforter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wife is to respect her husband - an attitude and demeanor of awe, reverence - even though he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flawed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Building on Sure Foundations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listens to him, understands his goals &amp; desires, speaks with wisdom &amp; deference, follows his lead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a gentle &amp; quiet spirit and wins him by her chaste &amp; respectful behavior (1 Peter 3:1-6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0079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Building on Sure Foundations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does her part to ensure the friendship deepens over the years so that they grow together in marriage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marriage is not going the right direction, be humble, repent and pursue God’s design for 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20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Wife Who Adorns the Home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Proverbs 31:10-31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godly wife is adorned by the internal qualities of a godly character - best described in Prov. 31:10-31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“excellent wife” is the ideal that serves as a model for all women to strive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toward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Wife Who Adorns the Home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Proverbs 31:10-31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Valuable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(10) She is rare because there are few mature, godly women - but you can become one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Trustworthy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(11) She seeks what is best for the family instead of self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Continually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Good (12) She is deeply committed and sacrificial in doing what is good for 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husband</a:t>
            </a:r>
          </a:p>
        </p:txBody>
      </p:sp>
    </p:spTree>
    <p:extLst>
      <p:ext uri="{BB962C8B-B14F-4D97-AF65-F5344CB8AC3E}">
        <p14:creationId xmlns:p14="http://schemas.microsoft.com/office/powerpoint/2010/main" val="325528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Wife Who Adorns the Home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Proverbs 31:10-31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Industrious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(13) She is diligent to work to produce what is good for her family, to sell or for charity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Prudent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(14) She sacrifices convenience and her own comfort to find the better goods and the best value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Diligent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(15) She is not lazy - she is diligent at managing her household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31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Wife Who Adorns the Home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Proverbs 31:10-31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Entrepreneurial (16) Her priority is her home, but she has the wisdom to make investments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Strong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(17) She is not afraid of physical labor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Attentive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(18) She is attentive to the outcome of her labor, investments and family’s well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Wife Who Adorns the Home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Proverbs 31:10-31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Hard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Worker (19) She is diligent to prepare goods for either her family, for sale, or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for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charity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Compassionate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(20) She reaches out with a tender touch to comfort, counsel and encourage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Confident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(21) She has anticipated and prepared her family for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future</a:t>
            </a:r>
          </a:p>
        </p:txBody>
      </p:sp>
    </p:spTree>
    <p:extLst>
      <p:ext uri="{BB962C8B-B14F-4D97-AF65-F5344CB8AC3E}">
        <p14:creationId xmlns:p14="http://schemas.microsoft.com/office/powerpoint/2010/main" val="219424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Wife Who Adorns the Home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Proverbs 31:10-31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Elegant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(22) Her many virtues have enabled her to gain fine clothing for her own apparel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Admirable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(23) Because of what she does, her husband is freed up to be involved as a community leader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16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Wife Who Adorns the Home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Proverbs 31:10-31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Capitalist (24) Her industry and spirit have enabled her to operate a business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Dignified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(25) Her real beauty is her personal dignity and based on her strength and propriety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(26) Her wisdom is expressed in the kindness in 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teaching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Wife Who Adorns the Home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Proverbs 31:10-31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Watchful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(27) She is self disciplined and diligent with her household as her priority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Honored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(28-29) Her children and husband recognize her excellent, noble, virtuous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character</a:t>
            </a:r>
          </a:p>
        </p:txBody>
      </p:sp>
    </p:spTree>
    <p:extLst>
      <p:ext uri="{BB962C8B-B14F-4D97-AF65-F5344CB8AC3E}">
        <p14:creationId xmlns:p14="http://schemas.microsoft.com/office/powerpoint/2010/main" val="223214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Wife Who Adorns the Home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Proverbs 31:10-31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(30) The characteristics of her excellence rise from within because she has the proper fear of the Lord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Acclaimed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(31) Her godly character shines in all that she does resulting in the community giving 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praise</a:t>
            </a:r>
          </a:p>
        </p:txBody>
      </p:sp>
    </p:spTree>
    <p:extLst>
      <p:ext uri="{BB962C8B-B14F-4D97-AF65-F5344CB8AC3E}">
        <p14:creationId xmlns:p14="http://schemas.microsoft.com/office/powerpoint/2010/main" val="31519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Wife Who Adorns the Home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Proverbs 31:10-31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characteristics that you should strive to emulate - it begins by submitting yourself to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help her to develop these characteristics, lead her, encourage her, praise her, don’t take her for granted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8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Marriage: The Role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Wife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created man according to His own will for His own purposes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established marriage so He defines it and determines its purposes and roles of husband and wife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fashioned from Adam’s rib to be his “helper suitable” to fulfill God’s mandates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them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Marriage: The Role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Wife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Marriage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to be a training ground for holiness, a reflection of the mystery of Christ and the church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Build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maintain hedges around your marriage to protect it from ungodly influence &amp; keep your priorities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74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Overcoming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Obstacles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Society becomes immoral &amp; absurd as it rejects Scriptural authority &amp; embraces anti-Biblical philosophies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Valuing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truth above all else avoids the obstacles of foolishness common in our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society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Overcoming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Obstacles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Choose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serve God and resist the pressures to conform to the world even if you have to stand alone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stumble over the pervasive influence of feminism wherever it may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occur</a:t>
            </a:r>
          </a:p>
        </p:txBody>
      </p:sp>
    </p:spTree>
    <p:extLst>
      <p:ext uri="{BB962C8B-B14F-4D97-AF65-F5344CB8AC3E}">
        <p14:creationId xmlns:p14="http://schemas.microsoft.com/office/powerpoint/2010/main" val="348480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Overcoming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Obstacles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Biblical view of man and woman is of being different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yet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complimentary to each other, not equal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Feminism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values the characteristics of masculinity and not the qualities of what is actually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feminine</a:t>
            </a:r>
          </a:p>
        </p:txBody>
      </p:sp>
    </p:spTree>
    <p:extLst>
      <p:ext uri="{BB962C8B-B14F-4D97-AF65-F5344CB8AC3E}">
        <p14:creationId xmlns:p14="http://schemas.microsoft.com/office/powerpoint/2010/main" val="332291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Overcoming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Obstacles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be conformed to this world (Rom. 12:2), do not love the things of this world (1 John 2:15-16)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3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265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Foundations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44451"/>
            <a:ext cx="9144000" cy="62135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fashioned Eve to be “a helper suitable” for Adam; the husband is the head of the wife (1 Cor. 11:3)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headship is due to the order and hierarchy in which God created things (1 Tim. 2:12-14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807</TotalTime>
  <Words>1223</Words>
  <Application>Microsoft Office PowerPoint</Application>
  <PresentationFormat>On-screen Show (4:3)</PresentationFormat>
  <Paragraphs>116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Marriage: The Role of the Wife Selected Scriptures</vt:lpstr>
      <vt:lpstr>Marriage: The Role of the Wife Selected Scriptures</vt:lpstr>
      <vt:lpstr>Overcoming Obstacles</vt:lpstr>
      <vt:lpstr>Overcoming Obstacles</vt:lpstr>
      <vt:lpstr>Overcoming Obstacles</vt:lpstr>
      <vt:lpstr>Overcoming Obstacles</vt:lpstr>
      <vt:lpstr>Foundations</vt:lpstr>
      <vt:lpstr>Foundations</vt:lpstr>
      <vt:lpstr>Building on Sure Foundations</vt:lpstr>
      <vt:lpstr>Building on Sure Foundations</vt:lpstr>
      <vt:lpstr>Building on Sure Foundations</vt:lpstr>
      <vt:lpstr>Building on Sure Foundations</vt:lpstr>
      <vt:lpstr>Building on Sure Foundations</vt:lpstr>
      <vt:lpstr>Building on Sure Foundations</vt:lpstr>
      <vt:lpstr>Building on Sure Foundations</vt:lpstr>
      <vt:lpstr>A Wife Who Adorns the Home  Proverbs 31:10-31</vt:lpstr>
      <vt:lpstr>A Wife Who Adorns the Home  Proverbs 31:10-31</vt:lpstr>
      <vt:lpstr>A Wife Who Adorns the Home  Proverbs 31:10-31</vt:lpstr>
      <vt:lpstr>A Wife Who Adorns the Home  Proverbs 31:10-31</vt:lpstr>
      <vt:lpstr>A Wife Who Adorns the Home  Proverbs 31:10-31</vt:lpstr>
      <vt:lpstr>A Wife Who Adorns the Home  Proverbs 31:10-31</vt:lpstr>
      <vt:lpstr>A Wife Who Adorns the Home  Proverbs 31:10-31</vt:lpstr>
      <vt:lpstr>A Wife Who Adorns the Home  Proverbs 31:10-31</vt:lpstr>
      <vt:lpstr>A Wife Who Adorns the Home  Proverbs 31:10-31</vt:lpstr>
      <vt:lpstr>A Wife Who Adorns the Home  Proverbs 31:10-31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54</cp:revision>
  <dcterms:modified xsi:type="dcterms:W3CDTF">2024-06-08T16:43:59Z</dcterms:modified>
</cp:coreProperties>
</file>