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304" r:id="rId11"/>
    <p:sldId id="279" r:id="rId12"/>
    <p:sldId id="280" r:id="rId13"/>
    <p:sldId id="305" r:id="rId14"/>
    <p:sldId id="307" r:id="rId15"/>
    <p:sldId id="281" r:id="rId16"/>
    <p:sldId id="308" r:id="rId17"/>
    <p:sldId id="309" r:id="rId18"/>
    <p:sldId id="282" r:id="rId19"/>
    <p:sldId id="310" r:id="rId20"/>
    <p:sldId id="283" r:id="rId21"/>
    <p:sldId id="311" r:id="rId22"/>
    <p:sldId id="312" r:id="rId23"/>
    <p:sldId id="313" r:id="rId24"/>
    <p:sldId id="284" r:id="rId25"/>
    <p:sldId id="314" r:id="rId26"/>
    <p:sldId id="315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73" autoAdjust="0"/>
    <p:restoredTop sz="94660" autoAdjust="0"/>
  </p:normalViewPr>
  <p:slideViewPr>
    <p:cSldViewPr>
      <p:cViewPr varScale="1">
        <p:scale>
          <a:sx n="90" d="100"/>
          <a:sy n="90" d="100"/>
        </p:scale>
        <p:origin x="11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38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3231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5383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9602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8246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6864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94683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40616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0608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0128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3187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6657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612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1373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362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021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Hedge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hedge serves as a fence to keep out the unwanted with its gate allowing in what is wanted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marriage to prosper, there needs to be a hedge of protection around it and the gate monitored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Cleave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Leave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yaazav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in this context is to depart, separate.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woman’s submission transfers from father to husband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Cleave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davaq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to cling to, hold fast, stick to, join, unite - as with two pieces of wood glued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together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Cleave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family interference can disrupt &amp; even destroy a marriage without a proper hedge &amp; gate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Except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serious rebukes of sin &amp; exhortations to righteousness, do not give unsolicited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advice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64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Cleave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wise &amp; loving showing them respect, ask open ended questions &amp; let them ask you for advice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08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Cleave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use offers of personal or financial help to manipulate or create dependency  - do it to bless them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cautious about rescuing from trouble short circuiting what the Lord is teaching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Cleave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diligent to leave &amp; cleave striving to create a new independent family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grateful for gifts of help when needed and blessings extended - do not become expecting or dependent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1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Leave and Cleave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careful to get wise godly counsel - found in older couples that have proven themselves, not peers, PhD’s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it is your responsibility to protect your wife &amp; family from interference from outside sources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09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44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Helper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Suitable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Reject the feminist philosophy that now dominates our culture for it is contrary to God’s design &amp; priorities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priority for the wife is in the home, not outside it. The Proverbs 31 woman kept her priorities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order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44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Helper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Suitable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Delays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&amp; children,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4538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traits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masculinity more than femininity </a:t>
            </a:r>
          </a:p>
          <a:p>
            <a:pPr marL="744538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Resulting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same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stress related medical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issues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High blood pressure, heart attacks, ulcers, etc.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1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Deep friendships require time to build &amp; maintain, protect your marriage from unnecessary time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intrusions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 – Work Schedules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wise &amp; creative to keep your relationship priorities - wealth is a fleeting goal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Learn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content, seek first God’s kingdom &amp; righteousness, use time wisely, make changes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needed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4916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 - Children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 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welcome members to the family, not the center of it - that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idolatry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40073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9331" y="12441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 –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Hobbies &amp; Entertainment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665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can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fine unless they hinder your God given priorities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dangers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misuse your time - maintain the hedges &amp; gate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3932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hedge of holiness around your family is not easy to keep because the enemy is within the camp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Maintain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personal walk with the Lord, pursue worshiping &amp; praying together and family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devotions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 least one meal per day together as a family &amp; discuss how you see God working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Mortify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in yourself and actively block any sinful influence from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sources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69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AI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ensures evil seeks you - Use blocking &amp; accountability programs on all devices: computers, phones, TV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Disengage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social groups &amp; friends that influence you toward evil, get rid of device you can’t handle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94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Flee youthful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lusts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Abhor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evil, cling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what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for the glory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Think rightly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Build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maintain a hedge for your marriage and family.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Install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gate &amp; manage it carefully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Maintaining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Hedges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America has radically changed morally and socially in the past 60 years.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“no-fault” divorce law was in 1969 and by 2010 every state had them - they have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Maintaining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Hedges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vast majority of public education actively attacks the family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entertainment industry is perverse with the traditional family being a special target of attack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06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 created man, so the purpose of man’s existence is determined by God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 created man in His image giving him both an eternal, immaterial soul and personhood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 charged man to subdue the earth and have dominion over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animals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 changed the “not good” of man being alone to “very good” by fashioning a “helper suitable” - Eve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God’s original design of marriage allowed Adam and Eve to be completely exposed without shame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3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 primary purpose of marriage is to “be fruitful and multiply and fill the earth” - have children 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New independent families are essential in order to “fill the earth.” 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8)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provides companionship and is a blessing from God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8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Your spouse is to be your best ally in learning to walk with Christ in holiness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Marriage is the only proper place for physical intimacy which draws them into a deeper relationship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Marriage provides the means to prevent fornication and avoid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9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801688" indent="-74612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Marriage provides the symbolism of God’s relationship with his people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purposes for marriage will protect it from the devil’s efforts to pervert or destroy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Divorce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destroys marriage while selfishness, fear, cowardice, neglect and withdrawal all pervert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4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797</TotalTime>
  <Words>1007</Words>
  <Application>Microsoft Office PowerPoint</Application>
  <PresentationFormat>On-screen Show (4:3)</PresentationFormat>
  <Paragraphs>115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Maintaining the Hedges Selected Scriptures</vt:lpstr>
      <vt:lpstr>Marriage: Maintaining the Hedges Selected Scriptures</vt:lpstr>
      <vt:lpstr>Review</vt:lpstr>
      <vt:lpstr>Review</vt:lpstr>
      <vt:lpstr>Review</vt:lpstr>
      <vt:lpstr>Review</vt:lpstr>
      <vt:lpstr>Review</vt:lpstr>
      <vt:lpstr>The Necessity of a Hedge</vt:lpstr>
      <vt:lpstr>Leave and Cleave Genesis 2:24</vt:lpstr>
      <vt:lpstr>Leave and Cleave Genesis 2:24</vt:lpstr>
      <vt:lpstr>Leave and Cleave Genesis 2:24</vt:lpstr>
      <vt:lpstr>Leave and Cleave Genesis 2:24</vt:lpstr>
      <vt:lpstr>Leave and Cleave Genesis 2:24</vt:lpstr>
      <vt:lpstr>Leave and Cleave Genesis 2:24</vt:lpstr>
      <vt:lpstr>A Helper Suitable</vt:lpstr>
      <vt:lpstr>A Helper Suitable</vt:lpstr>
      <vt:lpstr>Companionship</vt:lpstr>
      <vt:lpstr>Companionship – Work Schedules</vt:lpstr>
      <vt:lpstr>Companionship - Children</vt:lpstr>
      <vt:lpstr>Companionship –  Hobbies &amp; Entertainment</vt:lpstr>
      <vt:lpstr>Holiness</vt:lpstr>
      <vt:lpstr>Holiness</vt:lpstr>
      <vt:lpstr>Holiness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2024-06-01T12:45:24Z</dcterms:modified>
</cp:coreProperties>
</file>