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1"/>
  </p:notesMasterIdLst>
  <p:sldIdLst>
    <p:sldId id="296" r:id="rId3"/>
    <p:sldId id="299" r:id="rId4"/>
    <p:sldId id="260" r:id="rId5"/>
    <p:sldId id="300" r:id="rId6"/>
    <p:sldId id="278" r:id="rId7"/>
    <p:sldId id="301" r:id="rId8"/>
    <p:sldId id="302" r:id="rId9"/>
    <p:sldId id="303" r:id="rId10"/>
    <p:sldId id="279" r:id="rId11"/>
    <p:sldId id="304" r:id="rId12"/>
    <p:sldId id="305" r:id="rId13"/>
    <p:sldId id="280" r:id="rId14"/>
    <p:sldId id="306" r:id="rId15"/>
    <p:sldId id="307" r:id="rId16"/>
    <p:sldId id="281" r:id="rId17"/>
    <p:sldId id="315" r:id="rId18"/>
    <p:sldId id="308" r:id="rId19"/>
    <p:sldId id="282" r:id="rId20"/>
    <p:sldId id="309" r:id="rId21"/>
    <p:sldId id="283" r:id="rId22"/>
    <p:sldId id="310" r:id="rId23"/>
    <p:sldId id="311" r:id="rId24"/>
    <p:sldId id="312" r:id="rId25"/>
    <p:sldId id="284" r:id="rId26"/>
    <p:sldId id="313" r:id="rId27"/>
    <p:sldId id="287" r:id="rId28"/>
    <p:sldId id="314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4" autoAdjust="0"/>
    <p:restoredTop sz="94660" autoAdjust="0"/>
  </p:normalViewPr>
  <p:slideViewPr>
    <p:cSldViewPr>
      <p:cViewPr varScale="1">
        <p:scale>
          <a:sx n="91" d="100"/>
          <a:sy n="91" d="100"/>
        </p:scale>
        <p:origin x="11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206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867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8072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8881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5641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002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432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0167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8341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2022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9359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00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261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476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833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Messiah’s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14:3-5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Second Coming Jesus’ touches the Mount of Olives. In the rapture He remains in the clouds of the air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great earthquake creates a valley that runs from the temple mount to the east providing a path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escape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Messiah’s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14:3-5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Zechariah’s God, is coming with all His angels - as Jesus said in Matthew 16:27; 24:30-31; 25:31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Unique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14:6-8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No light because “luminaries dwindle”  - a unique day with neither day or night but light at evening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Darkness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at creation (Gen. 1:2), as a plague on Egypt (Exod. 10:21-23), at Jesus’ crucifixion (Matt. 27:45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Unique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14:6-8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Celestial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signs: Isa. 13:9-10; Joel 2:1-2,10,31 &amp; 3:15;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Zeph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1:15; Matt 24:29; Lk 21:25; Rev 6:12-17; 8:12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day because Sun is withdrawn. No night because of light from glory of God - Isa. 24:23;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60:1-2,19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6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Unique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14:6-8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unique day is a little different from the eternal state of Rev 21:23-25 in which illumination is continual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Living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waters flow from a perpetual spring in Jerusalem to the east and west - unaffected by seasons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Changes in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theocracy with Yahweh reigning as King over all the earth: no competing governments or religions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Fulfills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many prophecies of Messiah’s future reign: Gen. 49:10; 2 Sam. 7:13,16; Dan. 2:44; 7:27, etc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32" t="7455" r="51912" b="25689"/>
          <a:stretch/>
        </p:blipFill>
        <p:spPr>
          <a:xfrm>
            <a:off x="34500" y="0"/>
            <a:ext cx="4461300" cy="6872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-900000">
            <a:off x="1931748" y="383322"/>
            <a:ext cx="1276268" cy="508534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4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Jerusalem elevates as mountain ridge 4 miles north </a:t>
            </a:r>
            <a:r>
              <a:rPr lang="en-US" altLang="en-US" sz="44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&amp; ~ </a:t>
            </a:r>
            <a:r>
              <a:rPr lang="en-US" altLang="en-US" sz="44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35 miles south becomes a plain: Isaiah 40:3-5</a:t>
            </a:r>
            <a:endParaRPr lang="en-US" altLang="en-US" sz="4400" b="1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4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Changes in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Jerusalem’s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boundaries, inhabitation &amp; security fulfill Jer. 31:38-40. It will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 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holy city without defilement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4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Plague &amp; Plunder of the Nations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14:12-15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plague sent by God affecting man &amp; beast causing flesh, eyes &amp; tongue to rot / decay / melt while alive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means (men &amp; animals needed) for making and carrying out war are destroyed by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plague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Plague &amp; Plunder of the Nations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14:12-15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causes confusion / panic so that armies destroy each other - see Judges 7:20-22; 2 Chron. 20:22-24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empower Judah to fight (Zech. 12:6-9), and they will plunder the plunderers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Required Worship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Yahweh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Remnants from the nations must go to Jerusalem yearly to worship Yahweh &amp; celebrate Feast of Booths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Feast of Booths / Tabernacles / Ingathering celebrated harvest &amp; memorialized living in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wilderness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Required Worship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Yahweh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exiles gave special attention to this Feast with prophecy of Haggai 2 promising Yahweh’s presence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requested to build booths at Jesus’ transfiguration in hope of the kingdom &amp; God dwelling with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1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Required Worship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Yahweh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Jesus was born during that Feast, the Jews did not celebrate birthdays considering them unimportant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required yearly pilgrimage gives worship to Yahweh the King &amp; celebrates His harvest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provision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Required Worship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Yahweh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penalty for nations not going is directly tied to its purpose - No rain means no future harvest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Though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there are only righteous at the start of the Kingdom, their children will be sinners who could rebel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 Holy Nation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14:20-21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Holiness will pervade all of life so that there is no distinction between the profane and the sacred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what is mundane will be holy, separated unto the praise, worship and purposes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 Holy Nation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14:20-21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reference to no Canaanite allowed is to the wicked &amp; ungodly - the Temple will not be defiled again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6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These prophecies would have encourage those rebuilding the Temple - it, Jerusalem &amp; Judah will be holy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Though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future holds much evil, God is sovereign so that everything culminates in Messiah’s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kingdom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1"/>
            <a:ext cx="9144000" cy="64008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Maranatha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so,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quickly Lord Jesus.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768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Return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Messiah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Zechariah 14 is an extremely important chapter in eschatology in completing the 2nd oracle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gives detail &amp; clarity to what is foretold in other prophecies such as those in Daniel 7, 9, 11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12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Return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Messiah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Zechariah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12-14 describes the purging of the wicked, the defense of Jerusalem, &amp; the start of the Kingdom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7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Purging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Chapter 13 ends with foretelling of the striking of the Shepherd &amp; scattering of the sheep and their purging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Zechariah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14:1-2 gives greater detail on how the siege purges the wicked from among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Jews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Purging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be a day for God’s glory in carrying out His sovereign plan to destroy the wicked &amp; protect His elect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defend Jerusalem, but first He will use the invading armies to purge the wicked among His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people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8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Purging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Yahweh that gathers the nations against Jerusalem regardless of their own specific motivations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spoil / booty / plunder is divided while still in Jerusalem because they believe it is safe to do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8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Purging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pillaging is terrible: houses plundered; women ravished; half of the population exiled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end, two thirds will perish and only one third will survive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future event for nothing in history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matches 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detailed description of it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 of Messiah’s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14:3-5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Yahweh’s feet touch the Mount of Olives followed by a massive earthquake that splits it in two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physically returns in the manner and place just as the Apostles were old He would in Acts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1:9-11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828</TotalTime>
  <Words>1043</Words>
  <Application>Microsoft Office PowerPoint</Application>
  <PresentationFormat>On-screen Show (4:3)</PresentationFormat>
  <Paragraphs>105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The Return of the Messiah Zechariah 14</vt:lpstr>
      <vt:lpstr>The Return of the Messiah Zechariah 14</vt:lpstr>
      <vt:lpstr>The Day of Purging Jerusalem Zechariah 14:1-2</vt:lpstr>
      <vt:lpstr>The Day of Purging Jerusalem Zechariah 14:1-2</vt:lpstr>
      <vt:lpstr>The Day of Purging Jerusalem Zechariah 14:1-2</vt:lpstr>
      <vt:lpstr>The Day of Purging Jerusalem Zechariah 14:1-2</vt:lpstr>
      <vt:lpstr>The Day of Messiah’s Return Zechariah 14:3-5</vt:lpstr>
      <vt:lpstr>The Day of Messiah’s Return Zechariah 14:3-5</vt:lpstr>
      <vt:lpstr>The Day of Messiah’s Return Zechariah 14:3-5</vt:lpstr>
      <vt:lpstr>The Unique Day Zechariah 14:6-8</vt:lpstr>
      <vt:lpstr>The Unique Day Zechariah 14:6-8</vt:lpstr>
      <vt:lpstr>The Unique Day Zechariah 14:6-8</vt:lpstr>
      <vt:lpstr>The Changes in Jerusalem Zechariah 14:9-11</vt:lpstr>
      <vt:lpstr>PowerPoint Presentation</vt:lpstr>
      <vt:lpstr>The Changes in Jerusalem Zechariah 14:9-11</vt:lpstr>
      <vt:lpstr>The Plague &amp; Plunder of the Nations  Zechariah 14:12-15</vt:lpstr>
      <vt:lpstr>The Plague &amp; Plunder of the Nations  Zechariah 14:12-15</vt:lpstr>
      <vt:lpstr>Required Worship of Yahweh Zechariah 14:16-19</vt:lpstr>
      <vt:lpstr>Required Worship of Yahweh Zechariah 14:16-19</vt:lpstr>
      <vt:lpstr>Required Worship of Yahweh Zechariah 14:16-19</vt:lpstr>
      <vt:lpstr>Required Worship of Yahweh Zechariah 14:16-19</vt:lpstr>
      <vt:lpstr>A Holy Nation &amp; People Zechariah 14:20-21</vt:lpstr>
      <vt:lpstr>A Holy Nation &amp; People Zechariah 14:20-21</vt:lpstr>
      <vt:lpstr>Conclusions</vt:lpstr>
      <vt:lpstr>PowerPoint Presentation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55</cp:revision>
  <dcterms:modified xsi:type="dcterms:W3CDTF">2024-05-04T18:59:58Z</dcterms:modified>
</cp:coreProperties>
</file>