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300" r:id="rId6"/>
    <p:sldId id="301" r:id="rId7"/>
    <p:sldId id="302" r:id="rId8"/>
    <p:sldId id="278" r:id="rId9"/>
    <p:sldId id="305" r:id="rId10"/>
    <p:sldId id="306" r:id="rId11"/>
    <p:sldId id="279" r:id="rId12"/>
    <p:sldId id="307" r:id="rId13"/>
    <p:sldId id="280" r:id="rId14"/>
    <p:sldId id="281" r:id="rId15"/>
    <p:sldId id="308" r:id="rId16"/>
    <p:sldId id="309" r:id="rId17"/>
    <p:sldId id="282" r:id="rId18"/>
    <p:sldId id="310" r:id="rId19"/>
    <p:sldId id="311" r:id="rId20"/>
    <p:sldId id="283" r:id="rId21"/>
    <p:sldId id="312" r:id="rId22"/>
    <p:sldId id="313" r:id="rId23"/>
    <p:sldId id="284" r:id="rId24"/>
    <p:sldId id="314" r:id="rId25"/>
    <p:sldId id="303" r:id="rId26"/>
    <p:sldId id="286" r:id="rId27"/>
    <p:sldId id="304" r:id="rId28"/>
    <p:sldId id="315" r:id="rId29"/>
    <p:sldId id="287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37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1568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2815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8525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4573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343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85949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1890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0411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8010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7499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73688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0820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440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7554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4179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4841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Image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you so He determines the purpose of your existence - your quest is to fulfill that purpose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determines your sex by His sovereign will at the moment of conception  -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recognized,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assigned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Image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created man in His image with an immaterial soul and personhood - rational, emotional, volitional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attributes of God reflect to different degrees in each sex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combination of masculine &amp; feminine traits in marriage give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fuller reflection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0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Subdue the Earth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Have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Dominion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1:28;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subdue the earth is to bring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under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control of man to gain its benefits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dominion encompasses ruling, utilizing, protecting and providing - as a good king over his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God’s regent over the earth and the animals - Psalm 8:6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Change a “Not Good” to “Very Good”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2:18, 1:31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“not good” of Adam being alone was changed to “very good” when Eve was fashioned from Adam’s rib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suggestions that it was not good for Adam to be alone are based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traits common to unmarried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Change a “Not Good” to “Very Good”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2:18, 1:31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not good for Adam to be alone because a “helper suitable” was needed to carry out God’s commands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found among the animals, so God fashioned Eve from out of Adam &amp; established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</a:t>
            </a:r>
          </a:p>
        </p:txBody>
      </p:sp>
    </p:spTree>
    <p:extLst>
      <p:ext uri="{BB962C8B-B14F-4D97-AF65-F5344CB8AC3E}">
        <p14:creationId xmlns:p14="http://schemas.microsoft.com/office/powerpoint/2010/main" val="327257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Change a “Not Good” to “Very Good”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2:18, 1:31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Eve were naked - completely exposed physically, mentally &amp; emotionally - without shame or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beginning, marriage has had a purpose far beyond the personal benefits of the couple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6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Be Fruitful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Multiply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 Adam &amp; Eve were sinless &amp; operating at their full potential they could not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by themselves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Procreation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primary purpose of marriage to provide the people needed to “fill the earth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Be Fruitful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Multiply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purposes make marriage legitimate if a couple cannot have children, but they are a blessing to pursue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Large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portions of society view children as a burden instead of a blessing so the birthrate has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plummeted –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1.6 in U.S.A.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72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Be Fruitful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Multiply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1:28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affordable or convenient, you just have them and your life is changed for the better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7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Establish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Families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tolerated polygamy but that was and is not his plan for marriage - Matt. 19:3-9, 1 Tim. 3:2,12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children out of wedlock is contrary to God’s prohibitions on fornication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adultery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Establish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Families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places the responsibility of child rearing on the father with the mother helping him (Proverbs, Eph. 6:4)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father &amp; mother instruct and teach the children who are to obey both of them - Prov. 1:8; Eph.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</a:t>
            </a:r>
          </a:p>
        </p:txBody>
      </p:sp>
    </p:spTree>
    <p:extLst>
      <p:ext uri="{BB962C8B-B14F-4D97-AF65-F5344CB8AC3E}">
        <p14:creationId xmlns:p14="http://schemas.microsoft.com/office/powerpoint/2010/main" val="25095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To Establish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Families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2:24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not man, defines marriage - a man &amp; woman joined in marriage and expanded by adding children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new independent families enables man to “fill the earth” - Babel was the result of man not doing this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48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Ecclesiastes 9:9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 helps him carry out God’s commands and is a personal blessing too! Prov. 18:22, 12:4; 31:10; 19:4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companion is wise  - Proverbs 14:1;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31:10-31 </a:t>
            </a:r>
          </a:p>
          <a:p>
            <a:pPr marL="687388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- Prov. 9:10; Psalm 15; Gal.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5:22-23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Companionship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Ecclesiastes 9:9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able to have fun together is nice in a marriage, but much more is needed for a good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Commitment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godliness in carrying out the “one another” commands makes the best spouse &amp; friend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9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Promote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5:22-33; 1 Peter 3:1-7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 spouse should be your best ally in learning to walk in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marriage is to be both a training ground in and the expression of a holy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93196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Avoid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Immorality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Proverbs 5:15-17, 20-23; 1 Corinthians 7:2, 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is the only proper place for physical intimacy which God’s design draws the couple together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realistic view of Scripture provides marriage as the solution for those tempted by the flesh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 as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Symbolism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Isaiah, Jeremiah, Ezekiel &amp; Hosea all use marriage as symbolism for Israel’s relationship with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5:32 - Christian marriage is to reflect the relationship between Christ and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</a:p>
        </p:txBody>
      </p:sp>
    </p:spTree>
    <p:extLst>
      <p:ext uri="{BB962C8B-B14F-4D97-AF65-F5344CB8AC3E}">
        <p14:creationId xmlns:p14="http://schemas.microsoft.com/office/powerpoint/2010/main" val="188162092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 as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Symbolism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bring glory to God, so He is present to help the one that desires to honor Him in marriage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90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pursue God’s purposes in marriage will have the best marriages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marriages can become good &amp; good ones become better as you walk with Christ submitting to His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Marriage: Its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Purpose &amp; Symbolism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0" indent="0" eaLnBrk="1" hangingPunct="1">
              <a:buNone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808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Negative Reasons for Marriage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5952292"/>
          </a:xfrm>
          <a:noFill/>
        </p:spPr>
        <p:txBody>
          <a:bodyPr/>
          <a:lstStyle/>
          <a:p>
            <a:pPr marL="569913" indent="-569913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Spite or getting back at someone</a:t>
            </a:r>
          </a:p>
          <a:p>
            <a:pPr marL="569913" indent="-569913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Negative self-image</a:t>
            </a:r>
          </a:p>
          <a:p>
            <a:pPr marL="569913" indent="-569913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a therapist / counselor to fiancé </a:t>
            </a:r>
          </a:p>
          <a:p>
            <a:pPr marL="569913" indent="-569913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of being left out</a:t>
            </a:r>
          </a:p>
          <a:p>
            <a:pPr marL="569913" indent="-569913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Marrying on the rebound</a:t>
            </a:r>
          </a:p>
        </p:txBody>
      </p:sp>
    </p:spTree>
    <p:extLst>
      <p:ext uri="{BB962C8B-B14F-4D97-AF65-F5344CB8AC3E}">
        <p14:creationId xmlns:p14="http://schemas.microsoft.com/office/powerpoint/2010/main" val="161928734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808" y="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Negative Reasons for Marriage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53308"/>
            <a:ext cx="9144000" cy="5952292"/>
          </a:xfrm>
          <a:noFill/>
        </p:spPr>
        <p:txBody>
          <a:bodyPr/>
          <a:lstStyle/>
          <a:p>
            <a:pPr marL="742950" indent="-742950" eaLnBrk="1" hangingPunct="1">
              <a:buFont typeface="+mj-lt"/>
              <a:buAutoNum type="arabicPeriod" startAt="6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hurting the other person</a:t>
            </a:r>
          </a:p>
          <a:p>
            <a:pPr marL="569913" indent="-569913" eaLnBrk="1" hangingPunct="1">
              <a:buFont typeface="+mj-lt"/>
              <a:buAutoNum type="arabicPeriod" startAt="6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Escape an unhappy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home</a:t>
            </a:r>
          </a:p>
          <a:p>
            <a:pPr marL="742950" indent="-742950" eaLnBrk="1" hangingPunct="1">
              <a:buFont typeface="+mj-lt"/>
              <a:buAutoNum type="arabicPeriod" startAt="8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Escape an unhappy home</a:t>
            </a:r>
          </a:p>
          <a:p>
            <a:pPr marL="742950" indent="-742950" eaLnBrk="1" hangingPunct="1">
              <a:buFont typeface="+mj-lt"/>
              <a:buAutoNum type="arabicPeriod" startAt="8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are or your fiancé is pregnant</a:t>
            </a:r>
          </a:p>
          <a:p>
            <a:pPr marL="742950" indent="-742950" eaLnBrk="1" hangingPunct="1">
              <a:buFont typeface="+mj-lt"/>
              <a:buAutoNum type="arabicPeriod" startAt="8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have been physically intimate</a:t>
            </a:r>
          </a:p>
          <a:p>
            <a:pPr marL="0" indent="0" eaLnBrk="1" hangingPunct="1">
              <a:buNone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742950" eaLnBrk="1" hangingPunct="1">
              <a:buFont typeface="+mj-lt"/>
              <a:buAutoNum type="arabicPeriod" startAt="8"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19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8107" y="1282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Negative Reasons for Marriage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9934"/>
            <a:ext cx="9144000" cy="6015666"/>
          </a:xfrm>
          <a:noFill/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Additional Reasons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 / social pressure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Improve your career or social status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attraction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Fiancé is rich providing ease of life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 embarrassment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want children</a:t>
            </a:r>
          </a:p>
          <a:p>
            <a:pPr marL="344488" indent="-344488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Gain or give legal citizenship</a:t>
            </a:r>
          </a:p>
        </p:txBody>
      </p:sp>
    </p:spTree>
    <p:extLst>
      <p:ext uri="{BB962C8B-B14F-4D97-AF65-F5344CB8AC3E}">
        <p14:creationId xmlns:p14="http://schemas.microsoft.com/office/powerpoint/2010/main" val="186168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Its Purpose &amp; Symbolism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general failure to understand God’s purposes for marriage results in poor choices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redeemer from sin through faith in the person and work of 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Its Purpose &amp; Symbolism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powerful and can make something good out of even poor choices for those that love Him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8:28)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couple is to reflect the mystery of Christ &amp;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move toward God’s original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6115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Its Purpose &amp; Symbolism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bad marriage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good 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couple strives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fulfill God’s purposes for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848</TotalTime>
  <Words>1098</Words>
  <Application>Microsoft Office PowerPoint</Application>
  <PresentationFormat>On-screen Show (4:3)</PresentationFormat>
  <Paragraphs>127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Its Purpose &amp; Symbolism Selected Scriptures</vt:lpstr>
      <vt:lpstr>Negative Reasons for Marriage </vt:lpstr>
      <vt:lpstr>Negative Reasons for Marriage </vt:lpstr>
      <vt:lpstr>Negative Reasons for Marriage</vt:lpstr>
      <vt:lpstr>Marriage: Its Purpose &amp; Symbolism Selected Scriptures</vt:lpstr>
      <vt:lpstr>Marriage: Its Purpose &amp; Symbolism Selected Scriptures</vt:lpstr>
      <vt:lpstr>Marriage: Its Purpose &amp; Symbolism Selected Scriptures</vt:lpstr>
      <vt:lpstr>The Image of God Genesis 1:26-27</vt:lpstr>
      <vt:lpstr>The Image of God Genesis 1:26-27</vt:lpstr>
      <vt:lpstr>Subdue the Earth &amp; Have Dominion Genesis 1:28; 2:15</vt:lpstr>
      <vt:lpstr>To Change a “Not Good” to “Very Good”  Genesis 2:18, 1:31</vt:lpstr>
      <vt:lpstr>To Change a “Not Good” to “Very Good”  Genesis 2:18, 1:31</vt:lpstr>
      <vt:lpstr>To Change a “Not Good” to “Very Good”  Genesis 2:18, 1:31</vt:lpstr>
      <vt:lpstr>To Be Fruitful &amp; Multiply Genesis 1:28</vt:lpstr>
      <vt:lpstr>To Be Fruitful &amp; Multiply Genesis 1:28</vt:lpstr>
      <vt:lpstr>To Be Fruitful &amp; Multiply Genesis 1:28</vt:lpstr>
      <vt:lpstr>To Establish New Families Genesis 2:24</vt:lpstr>
      <vt:lpstr>To Establish New Families Genesis 2:24</vt:lpstr>
      <vt:lpstr>To Establish New Families Genesis 2:24</vt:lpstr>
      <vt:lpstr>Companionship Ecclesiastes 9:9</vt:lpstr>
      <vt:lpstr>Companionship Ecclesiastes 9:9</vt:lpstr>
      <vt:lpstr>Promote Holiness Ephesians 5:22-33; 1 Peter 3:1-7</vt:lpstr>
      <vt:lpstr>Avoid Immorality Proverbs 5:15-17, 20-23; 1 Corinthians 7:2, 9</vt:lpstr>
      <vt:lpstr>Marriage as Symbolism</vt:lpstr>
      <vt:lpstr>Marriage as Symbolism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58</cp:revision>
  <dcterms:modified xsi:type="dcterms:W3CDTF">2024-05-25T17:42:23Z</dcterms:modified>
</cp:coreProperties>
</file>