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  <p:sldMasterId id="2147483685" r:id="rId3"/>
  </p:sldMasterIdLst>
  <p:notesMasterIdLst>
    <p:notesMasterId r:id="rId34"/>
  </p:notesMasterIdLst>
  <p:sldIdLst>
    <p:sldId id="296" r:id="rId4"/>
    <p:sldId id="299" r:id="rId5"/>
    <p:sldId id="260" r:id="rId6"/>
    <p:sldId id="304" r:id="rId7"/>
    <p:sldId id="305" r:id="rId8"/>
    <p:sldId id="306" r:id="rId9"/>
    <p:sldId id="307" r:id="rId10"/>
    <p:sldId id="308" r:id="rId11"/>
    <p:sldId id="300" r:id="rId12"/>
    <p:sldId id="279" r:id="rId13"/>
    <p:sldId id="309" r:id="rId14"/>
    <p:sldId id="310" r:id="rId15"/>
    <p:sldId id="280" r:id="rId16"/>
    <p:sldId id="281" r:id="rId17"/>
    <p:sldId id="301" r:id="rId18"/>
    <p:sldId id="282" r:id="rId19"/>
    <p:sldId id="283" r:id="rId20"/>
    <p:sldId id="311" r:id="rId21"/>
    <p:sldId id="284" r:id="rId22"/>
    <p:sldId id="312" r:id="rId23"/>
    <p:sldId id="286" r:id="rId24"/>
    <p:sldId id="313" r:id="rId25"/>
    <p:sldId id="303" r:id="rId26"/>
    <p:sldId id="314" r:id="rId27"/>
    <p:sldId id="315" r:id="rId28"/>
    <p:sldId id="316" r:id="rId29"/>
    <p:sldId id="317" r:id="rId30"/>
    <p:sldId id="318" r:id="rId31"/>
    <p:sldId id="287" r:id="rId32"/>
    <p:sldId id="297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8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83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248721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21454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65910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590529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63423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564857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86611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70489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861030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457815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771415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4961798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30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9538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63910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7706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067EF3-089A-423E-A433-ACF4C8C12D49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5017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2A72EF-71F5-43C6-B486-0D212944A758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97113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21011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369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311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12036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276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565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4775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3103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56466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30754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44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39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77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Nature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1:26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 has an immaterial nature that reflects God being a spirit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person having the qualities of being rational, emotional and volitional</a:t>
            </a:r>
          </a:p>
          <a:p>
            <a:pPr eaLnBrk="1" hangingPunct="1"/>
            <a:r>
              <a:rPr lang="en-US" altLang="en-US" sz="4400" b="1" u="sng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Rational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Ability to think rationally on observations and abstractly on even imagined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things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Nature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1:26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u="sng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Emotional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Ability to feel psychically - love, hate, compassion, anger, peace, anxiety, joy, sadness,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etc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u="sng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Volition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Ability to make choices based on rational and emotional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abilities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603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Nature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1:26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alone possess the infinite attributes, but He communicates to man the moral ones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triune plurality of three persons - Father, Son &amp; Spirit - in one eternal God-head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242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Purpose &amp; Responsibility of Man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1:27-30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God’s regent on the earth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Fruitful, Multiplying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filling it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,</a:t>
            </a:r>
          </a:p>
          <a:p>
            <a:pPr lvl="1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ubduing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it,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Having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dominion over the animals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could use the earth’s resources for his benefit, but also guide, provide &amp; protect it - like a good king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Evaluation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Creation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2:31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just good, but very good!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Seventh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Day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2:1-3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rested setting the pattern followed around the world of a 7 day week that includes a day of rest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6575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Sixth Day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Detail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2:4-25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Book Recommendation: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290512" lvl="1" indent="0" eaLnBrk="1" hangingPunct="1">
              <a:buNone/>
            </a:pP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  Before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Abraham Was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  by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Isaac M.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Kikawada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&amp; Arthur Quinn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Description of Earth Prior to Adam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2:4-6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These are the generations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” occurs in Gen. 2:4; 5:1; 6:9; 10:1; 11:10, 27; 25:12; 25:19; 36:1; 36:9 &amp; 37:2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Verses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4-6 recounts the creation of the heavens &amp; earth and means of watering the land before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rain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Description of Earth Prior to Adam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2:4-6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mist would water the land, and rain is not recorded until the flood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original creation was very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different world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prior to sin and the flood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646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Creation of Adam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&amp; 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Garden of Eden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2:7-9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forms man from the dust of the earth and breathes into him the breath of life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prepares the Garden of Eden (delight, pleasure) for Adam east of where he was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formed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Creation of Adam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&amp; 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Garden of Eden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2:7-9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Two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special trees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Garden were:</a:t>
            </a:r>
          </a:p>
          <a:p>
            <a:pPr marL="742950" lvl="1" indent="-5159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Tree of life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lvl="1" indent="-5159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Tree of the knowledge of good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evil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823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Eden Described &amp;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Adam’s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Responsibility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2:10-17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Eden included a spring which split into 4 rivers.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25475" lvl="1" indent="-45402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Eden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destroyed in the flood -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names of the rivers used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again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Adam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responsible to cultivate and keep the garden - but no weeds to pull or toiling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labor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Eden Described &amp;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Adam’s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Responsibility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2:10-17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Adam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could eat any of the fruit except that from the tree of the knowledge of good and evil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522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Fashioning of Eve and Her Purpose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2:18-25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Adam was without sin and able to operate in his full potential capacity - sinful man cannot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brought the animals to be named,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and 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only the “kinds” of cattle, beasts of the field &amp; birds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sky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766785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Fashioning of Eve and Her Purpose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2:18-25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naming of the animals emphasized Adam was alone for none of them corresponded to him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did surgery on Adam to take a rib from his side to fashion a helper suitable (corresponding)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445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Fashioning of Eve and Her Purpose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2:18-25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brought her to Adam who named her woman - the female form of man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instituted marriage and only He can define it and the roles of the husband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wife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395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Fashioning of Eve and Her Purpose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2:18-25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Marriage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begins a new family with the primary responsibility of husband &amp; wife being to each other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Adam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Eve were “naked” - completely exposed to each other physically, mentally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emotionally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748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Fashioning of Eve and Her Purpose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2:18-25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shame of sin results in married couples trying to hide &amp; protect instead of being open &amp; vulnerable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walking with Christ a couple can begin to overcome this &amp; develop the type of marriage God intended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68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made man &amp; woman on the 6</a:t>
            </a:r>
            <a:r>
              <a:rPr lang="en-US" altLang="en-US" sz="4400" b="1" baseline="3000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day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established marriage so they would work together as His regents on earth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were to do this by: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Multiply &amp; fill the earth,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Subdue it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Have dominion over the animals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22699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As the 6</a:t>
            </a:r>
            <a:r>
              <a:rPr lang="en-US" altLang="en-US" sz="4400" b="1" baseline="3000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day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ended,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saw all He had made &amp; behold it was </a:t>
            </a:r>
            <a:r>
              <a:rPr lang="en-US" altLang="en-US" sz="4400" b="1" i="1" u="sng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very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good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Established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Marriage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1:26-2:25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Genesis 1 contradicts creation stories of other religions and is incompatible with evolutionary philosophy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Genesis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lays the foundation for the rest of Scripture and our understanding of God &amp; His will (theology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Established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Marriage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1:26-2:25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Salvation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by God’s grace alone though faith in the person and atoning work of the Lord Jesus Christ alone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Only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Biblical Jesus can save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 will repent to believe &amp; follow what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taught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929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Established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Marriage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1:26-2:25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God in human flesh and the Creator of all things in heaven &amp; earth (Jn. 1:3,10;  10:30; Col. 1:25-27)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Theistic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evolutionists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already walk the line but cross it when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they contradict what Jesus clearly taught - Matt.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19:3-9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604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Established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Marriage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1:26-2:25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Evolution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philosophy that can only be at best an hypothesis and it cannot be reconciled with Genesis 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378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6038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Genesis 1 Overview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pPr marL="60325" indent="-60325">
              <a:buFontTx/>
              <a:buNone/>
              <a:tabLst>
                <a:tab pos="1079500" algn="l"/>
                <a:tab pos="2578100" algn="l"/>
              </a:tabLst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Day	Vs.	Action</a:t>
            </a:r>
          </a:p>
          <a:p>
            <a:pPr marL="60325" indent="-60325">
              <a:buFontTx/>
              <a:buNone/>
              <a:tabLst>
                <a:tab pos="1079500" algn="l"/>
                <a:tab pos="2578100" algn="l"/>
              </a:tabLst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  1	1-5	Heavens &amp; Earth; Light; 			Divided light &amp; Darkness</a:t>
            </a:r>
          </a:p>
          <a:p>
            <a:pPr marL="60325" indent="-60325">
              <a:buFontTx/>
              <a:buNone/>
              <a:tabLst>
                <a:tab pos="1079500" algn="l"/>
                <a:tab pos="2578100" algn="l"/>
              </a:tabLst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  2	6-8	Expanse between waters</a:t>
            </a:r>
          </a:p>
          <a:p>
            <a:pPr marL="60325" indent="-60325">
              <a:buFontTx/>
              <a:buNone/>
              <a:tabLst>
                <a:tab pos="1079500" algn="l"/>
                <a:tab pos="2578100" algn="l"/>
              </a:tabLst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  3	9-13	Seas; Dry land; Vegetation, 		seed plants, fruit trees</a:t>
            </a:r>
          </a:p>
          <a:p>
            <a:pPr marL="60325" indent="-60325">
              <a:buFontTx/>
              <a:buNone/>
              <a:tabLst>
                <a:tab pos="1079500" algn="l"/>
                <a:tab pos="2578100" algn="l"/>
              </a:tabLst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  4	14-19	Sun, Moon &amp; stars, ordered 		movement</a:t>
            </a:r>
          </a:p>
        </p:txBody>
      </p:sp>
    </p:spTree>
    <p:extLst>
      <p:ext uri="{BB962C8B-B14F-4D97-AF65-F5344CB8AC3E}">
        <p14:creationId xmlns:p14="http://schemas.microsoft.com/office/powerpoint/2010/main" val="560648165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6038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Genesis 1 Overview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pPr marL="60325" indent="-60325">
              <a:lnSpc>
                <a:spcPct val="90000"/>
              </a:lnSpc>
              <a:buFontTx/>
              <a:buNone/>
              <a:tabLst>
                <a:tab pos="1079500" algn="l"/>
                <a:tab pos="2578100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Day	Vs.	Action</a:t>
            </a:r>
          </a:p>
          <a:p>
            <a:pPr marL="60325" indent="-60325">
              <a:lnSpc>
                <a:spcPct val="90000"/>
              </a:lnSpc>
              <a:buFontTx/>
              <a:buNone/>
              <a:tabLst>
                <a:tab pos="1079500" algn="l"/>
                <a:tab pos="2578100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  5	20-23	Water creatures; Birds</a:t>
            </a:r>
          </a:p>
          <a:p>
            <a:pPr marL="60325" indent="-60325">
              <a:lnSpc>
                <a:spcPct val="90000"/>
              </a:lnSpc>
              <a:buFontTx/>
              <a:buNone/>
              <a:tabLst>
                <a:tab pos="1079500" algn="l"/>
                <a:tab pos="2578100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  6	24-31	Land creatures: cattle, 			beasts, creeping things;  			Man made in God’s image &amp; 		given rule over living things 		&amp; Earth;  Plants given as 			food for man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animals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606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 Origin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1:26-31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 is created by God and has no common ancestry or relationship with apes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Human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evolution is a fraud built upon hoaxes, speculation and denial of contradictory evidence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See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Bones of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Contention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by Marvin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L.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Lubenow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55560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1750</TotalTime>
  <Words>1038</Words>
  <Application>Microsoft Office PowerPoint</Application>
  <PresentationFormat>On-screen Show (4:3)</PresentationFormat>
  <Paragraphs>131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Arial Narrow</vt:lpstr>
      <vt:lpstr>Times New Roman</vt:lpstr>
      <vt:lpstr>Wingdings</vt:lpstr>
      <vt:lpstr>Custom Design</vt:lpstr>
      <vt:lpstr>3_Default Design</vt:lpstr>
      <vt:lpstr>1_Custom Design</vt:lpstr>
      <vt:lpstr>Grace Bible Church  Glorifying God  by Making Disciples of Jesus Christ</vt:lpstr>
      <vt:lpstr>A reminder to consider others Please:</vt:lpstr>
      <vt:lpstr>God Established Marriage Genesis 1:26-2:25</vt:lpstr>
      <vt:lpstr>God Established Marriage Genesis 1:26-2:25</vt:lpstr>
      <vt:lpstr>God Established Marriage Genesis 1:26-2:25</vt:lpstr>
      <vt:lpstr>God Established Marriage Genesis 1:26-2:25</vt:lpstr>
      <vt:lpstr>Genesis 1 Overview</vt:lpstr>
      <vt:lpstr>Genesis 1 Overview</vt:lpstr>
      <vt:lpstr>The  Origin of Man Genesis 1:26-31</vt:lpstr>
      <vt:lpstr>The Nature of Man Genesis 1:26</vt:lpstr>
      <vt:lpstr>The Nature of Man Genesis 1:26</vt:lpstr>
      <vt:lpstr>The Nature of Man Genesis 1:26</vt:lpstr>
      <vt:lpstr>The Purpose &amp; Responsibility of Man  Genesis 1:27-30</vt:lpstr>
      <vt:lpstr>God’s Evaluation of Creation Genesis 2:31</vt:lpstr>
      <vt:lpstr>The Seventh Day Genesis 2:1-3</vt:lpstr>
      <vt:lpstr>The Sixth Day in Detail Genesis 2:4-25</vt:lpstr>
      <vt:lpstr>Description of Earth Prior to Adam  Genesis 2:4-6</vt:lpstr>
      <vt:lpstr>Description of Earth Prior to Adam  Genesis 2:4-6</vt:lpstr>
      <vt:lpstr>Creation of Adam &amp; the Garden of Eden  Genesis 2:7-9</vt:lpstr>
      <vt:lpstr>Creation of Adam &amp; the Garden of Eden  Genesis 2:7-9</vt:lpstr>
      <vt:lpstr>Eden Described &amp; Adam’s Responsibility  Genesis 2:10-17</vt:lpstr>
      <vt:lpstr>Eden Described &amp; Adam’s Responsibility  Genesis 2:10-17</vt:lpstr>
      <vt:lpstr>Fashioning of Eve and Her Purpose  Genesis 2:18-25</vt:lpstr>
      <vt:lpstr>Fashioning of Eve and Her Purpose  Genesis 2:18-25</vt:lpstr>
      <vt:lpstr>Fashioning of Eve and Her Purpose  Genesis 2:18-25</vt:lpstr>
      <vt:lpstr>Fashioning of Eve and Her Purpose  Genesis 2:18-25</vt:lpstr>
      <vt:lpstr>Fashioning of Eve and Her Purpose  Genesis 2:18-25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56</cp:revision>
  <dcterms:modified xsi:type="dcterms:W3CDTF">2024-05-18T11:26:47Z</dcterms:modified>
</cp:coreProperties>
</file>