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662" r:id="rId2"/>
    <p:sldMasterId id="2147483685" r:id="rId3"/>
    <p:sldMasterId id="2147483697" r:id="rId4"/>
    <p:sldMasterId id="2147483709" r:id="rId5"/>
    <p:sldMasterId id="2147483721" r:id="rId6"/>
    <p:sldMasterId id="2147483733" r:id="rId7"/>
  </p:sldMasterIdLst>
  <p:notesMasterIdLst>
    <p:notesMasterId r:id="rId47"/>
  </p:notesMasterIdLst>
  <p:sldIdLst>
    <p:sldId id="296" r:id="rId8"/>
    <p:sldId id="299" r:id="rId9"/>
    <p:sldId id="260" r:id="rId10"/>
    <p:sldId id="278" r:id="rId11"/>
    <p:sldId id="300" r:id="rId12"/>
    <p:sldId id="301" r:id="rId13"/>
    <p:sldId id="302" r:id="rId14"/>
    <p:sldId id="303" r:id="rId15"/>
    <p:sldId id="304" r:id="rId16"/>
    <p:sldId id="305" r:id="rId17"/>
    <p:sldId id="306" r:id="rId18"/>
    <p:sldId id="307" r:id="rId19"/>
    <p:sldId id="308" r:id="rId20"/>
    <p:sldId id="309" r:id="rId21"/>
    <p:sldId id="310" r:id="rId22"/>
    <p:sldId id="311" r:id="rId23"/>
    <p:sldId id="279" r:id="rId24"/>
    <p:sldId id="312" r:id="rId25"/>
    <p:sldId id="280" r:id="rId26"/>
    <p:sldId id="313" r:id="rId27"/>
    <p:sldId id="314" r:id="rId28"/>
    <p:sldId id="315" r:id="rId29"/>
    <p:sldId id="281" r:id="rId30"/>
    <p:sldId id="316" r:id="rId31"/>
    <p:sldId id="282" r:id="rId32"/>
    <p:sldId id="317" r:id="rId33"/>
    <p:sldId id="283" r:id="rId34"/>
    <p:sldId id="318" r:id="rId35"/>
    <p:sldId id="327" r:id="rId36"/>
    <p:sldId id="319" r:id="rId37"/>
    <p:sldId id="284" r:id="rId38"/>
    <p:sldId id="329" r:id="rId39"/>
    <p:sldId id="322" r:id="rId40"/>
    <p:sldId id="323" r:id="rId41"/>
    <p:sldId id="324" r:id="rId42"/>
    <p:sldId id="287" r:id="rId43"/>
    <p:sldId id="325" r:id="rId44"/>
    <p:sldId id="326" r:id="rId45"/>
    <p:sldId id="297" r:id="rId4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FFFF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106" d="100"/>
          <a:sy n="106" d="100"/>
        </p:scale>
        <p:origin x="1134" y="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presProps" Target="presProps.xml"/><Relationship Id="rId8" Type="http://schemas.openxmlformats.org/officeDocument/2006/relationships/slide" Target="slides/slide1.xml"/><Relationship Id="rId51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0"/>
            <a:r>
              <a:rPr lang="en-US" noProof="0" smtClean="0"/>
              <a:t>Second level</a:t>
            </a:r>
          </a:p>
          <a:p>
            <a:pPr lvl="0"/>
            <a:r>
              <a:rPr lang="en-US" noProof="0" smtClean="0"/>
              <a:t>Third level</a:t>
            </a:r>
          </a:p>
          <a:p>
            <a:pPr lvl="0"/>
            <a:r>
              <a:rPr lang="en-US" noProof="0" smtClean="0"/>
              <a:t>Fourth level</a:t>
            </a:r>
          </a:p>
          <a:p>
            <a:pPr lvl="0"/>
            <a:r>
              <a:rPr lang="en-US" noProof="0" smtClean="0"/>
              <a:t>Fifth level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39789428-71C6-475A-ACF5-C3DED584B5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38248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CD2A124-5192-4D97-9DFA-BE78FFD509D0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 smtClean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464487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EC4F4B-A2D8-428E-89A2-6C03C480362C}" type="slidenum">
              <a:rPr lang="en-US" altLang="en-US">
                <a:solidFill>
                  <a:srgbClr val="000000"/>
                </a:solidFill>
              </a:rPr>
              <a:pPr/>
              <a:t>10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91664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7068B3-7FBF-43E3-91F8-E917C1BB0792}" type="slidenum">
              <a:rPr lang="en-US" altLang="en-US">
                <a:solidFill>
                  <a:srgbClr val="000000"/>
                </a:solidFill>
              </a:rPr>
              <a:pPr/>
              <a:t>11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98710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7F1109-9FF1-48E0-87A5-0CE1B14234D0}" type="slidenum">
              <a:rPr lang="en-US" altLang="en-US">
                <a:solidFill>
                  <a:srgbClr val="000000"/>
                </a:solidFill>
              </a:rPr>
              <a:pPr/>
              <a:t>12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04057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D2A41D-B438-472C-8DD1-77B696617DFA}" type="slidenum">
              <a:rPr lang="en-US" altLang="en-US">
                <a:solidFill>
                  <a:srgbClr val="000000"/>
                </a:solidFill>
              </a:rPr>
              <a:pPr/>
              <a:t>13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95154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B1C6A2-A8F4-48D6-9B4F-8480D3C326D5}" type="slidenum">
              <a:rPr lang="en-US" altLang="en-US">
                <a:solidFill>
                  <a:srgbClr val="000000"/>
                </a:solidFill>
              </a:rPr>
              <a:pPr/>
              <a:t>14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77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B1C6A2-A8F4-48D6-9B4F-8480D3C326D5}" type="slidenum">
              <a:rPr lang="en-US" altLang="en-US">
                <a:solidFill>
                  <a:srgbClr val="000000"/>
                </a:solidFill>
              </a:rPr>
              <a:pPr/>
              <a:t>15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4008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4A02CB-1967-4468-8802-2F4CB60F460D}" type="slidenum">
              <a:rPr lang="en-US" altLang="en-US">
                <a:solidFill>
                  <a:srgbClr val="000000"/>
                </a:solidFill>
              </a:rPr>
              <a:pPr/>
              <a:t>16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76547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3FDBC1D-F4EC-48D9-B25D-ADD50E393D1D}" type="slidenum">
              <a:rPr lang="en-US" altLang="en-US" smtClean="0"/>
              <a:pPr>
                <a:spcBef>
                  <a:spcPct val="0"/>
                </a:spcBef>
              </a:pPr>
              <a:t>17</a:t>
            </a:fld>
            <a:endParaRPr lang="en-US" altLang="en-US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924625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102A40-C420-4F50-BEB3-06E9D3686D5F}" type="slidenum">
              <a:rPr lang="en-US" altLang="en-US">
                <a:solidFill>
                  <a:srgbClr val="000000"/>
                </a:solidFill>
              </a:rPr>
              <a:pPr/>
              <a:t>18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07885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40B21AF-52B8-4C91-9A4C-74CB70773C40}" type="slidenum">
              <a:rPr lang="en-US" altLang="en-US" smtClean="0"/>
              <a:pPr>
                <a:spcBef>
                  <a:spcPct val="0"/>
                </a:spcBef>
              </a:pPr>
              <a:t>19</a:t>
            </a:fld>
            <a:endParaRPr lang="en-US" altLang="en-US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05293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2A35644-306E-4380-AFAA-5F9C2BABCA61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717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DB686D8D-05ED-414B-9527-12BF352B2183}" type="slidenum">
              <a:rPr lang="en-US" altLang="en-US">
                <a:solidFill>
                  <a:srgbClr val="000000"/>
                </a:solidFill>
              </a:rPr>
              <a:pPr algn="r">
                <a:spcBef>
                  <a:spcPct val="0"/>
                </a:spcBef>
              </a:pPr>
              <a:t>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1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389568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BA1742-1386-4FDE-9D6B-3AF9FF232753}" type="slidenum">
              <a:rPr lang="en-US" altLang="en-US">
                <a:solidFill>
                  <a:srgbClr val="000000"/>
                </a:solidFill>
              </a:rPr>
              <a:pPr/>
              <a:t>20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17716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D0538D-4B1D-4FAA-BBA7-FA6469EE6DFF}" type="slidenum">
              <a:rPr lang="en-US" altLang="en-US">
                <a:solidFill>
                  <a:srgbClr val="000000"/>
                </a:solidFill>
              </a:rPr>
              <a:pPr/>
              <a:t>21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44096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337BD0-EB4E-4249-BAD4-9F6BD553C8AE}" type="slidenum">
              <a:rPr lang="en-US" altLang="en-US">
                <a:solidFill>
                  <a:srgbClr val="000000"/>
                </a:solidFill>
              </a:rPr>
              <a:pPr/>
              <a:t>22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26288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2C077CE-97B8-43AF-B721-C0685F5B2E5C}" type="slidenum">
              <a:rPr lang="en-US" altLang="en-US" smtClean="0"/>
              <a:pPr>
                <a:spcBef>
                  <a:spcPct val="0"/>
                </a:spcBef>
              </a:pPr>
              <a:t>23</a:t>
            </a:fld>
            <a:endParaRPr lang="en-US" alt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804045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D22F6F-E628-4270-A919-B13515BCBA74}" type="slidenum">
              <a:rPr lang="en-US" altLang="en-US">
                <a:solidFill>
                  <a:srgbClr val="000000"/>
                </a:solidFill>
              </a:rPr>
              <a:pPr/>
              <a:t>24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30328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8CC39C4-9F40-472F-9CE2-86B2BFC4C6D6}" type="slidenum">
              <a:rPr lang="en-US" altLang="en-US" smtClean="0"/>
              <a:pPr>
                <a:spcBef>
                  <a:spcPct val="0"/>
                </a:spcBef>
              </a:pPr>
              <a:t>25</a:t>
            </a:fld>
            <a:endParaRPr lang="en-US" altLang="en-US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044643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E9A702-457A-4A4E-ACC4-F8B98AE6A08C}" type="slidenum">
              <a:rPr lang="en-US" altLang="en-US">
                <a:solidFill>
                  <a:srgbClr val="000000"/>
                </a:solidFill>
              </a:rPr>
              <a:pPr/>
              <a:t>26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62709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F309608-C302-4943-AA93-794CCC6572BE}" type="slidenum">
              <a:rPr lang="en-US" altLang="en-US" smtClean="0"/>
              <a:pPr>
                <a:spcBef>
                  <a:spcPct val="0"/>
                </a:spcBef>
              </a:pPr>
              <a:t>27</a:t>
            </a:fld>
            <a:endParaRPr lang="en-US" altLang="en-US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3822129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D85B45-32E3-4A44-87E5-75D23EECD5E5}" type="slidenum">
              <a:rPr lang="en-US" altLang="en-US">
                <a:solidFill>
                  <a:srgbClr val="000000"/>
                </a:solidFill>
              </a:rPr>
              <a:pPr/>
              <a:t>28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91963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BCA553-8182-40A0-8D38-4FD241E89B8A}" type="slidenum">
              <a:rPr lang="en-US" altLang="en-US">
                <a:solidFill>
                  <a:srgbClr val="000000"/>
                </a:solidFill>
              </a:rPr>
              <a:pPr/>
              <a:t>29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0328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3CBA5A9-E91F-425A-8BDB-F5050AACB69F}" type="slidenum">
              <a:rPr lang="en-US" altLang="en-US" smtClean="0"/>
              <a:pPr>
                <a:spcBef>
                  <a:spcPct val="0"/>
                </a:spcBef>
              </a:pPr>
              <a:t>3</a:t>
            </a:fld>
            <a:endParaRPr lang="en-US" altLang="en-US" smtClean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8446933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0CA7BF-CB73-4671-86FF-9F773D2B0201}" type="slidenum">
              <a:rPr lang="en-US" altLang="en-US">
                <a:solidFill>
                  <a:srgbClr val="000000"/>
                </a:solidFill>
              </a:rPr>
              <a:pPr/>
              <a:t>30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811062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0825496-1CF2-45DD-848D-7F90A86A6849}" type="slidenum">
              <a:rPr lang="en-US" altLang="en-US" smtClean="0"/>
              <a:pPr>
                <a:spcBef>
                  <a:spcPct val="0"/>
                </a:spcBef>
              </a:pPr>
              <a:t>31</a:t>
            </a:fld>
            <a:endParaRPr lang="en-US" altLang="en-US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6141963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0825496-1CF2-45DD-848D-7F90A86A6849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32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5498891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0825496-1CF2-45DD-848D-7F90A86A6849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33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0218628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0825496-1CF2-45DD-848D-7F90A86A6849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34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032823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0825496-1CF2-45DD-848D-7F90A86A6849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35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3009744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56663A9-7A80-489C-9D4C-D36685354097}" type="slidenum">
              <a:rPr lang="en-US" altLang="en-US" smtClean="0"/>
              <a:pPr>
                <a:spcBef>
                  <a:spcPct val="0"/>
                </a:spcBef>
              </a:pPr>
              <a:t>36</a:t>
            </a:fld>
            <a:endParaRPr lang="en-US" alt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7473011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DC6067-2C04-45D9-B2C8-D46B687121D9}" type="slidenum">
              <a:rPr lang="en-US" altLang="en-US">
                <a:solidFill>
                  <a:srgbClr val="000000"/>
                </a:solidFill>
              </a:rPr>
              <a:pPr/>
              <a:t>37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675644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56663A9-7A80-489C-9D4C-D36685354097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38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8911413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39665E5-7169-468C-A900-764DBEE5E0FA}" type="slidenum">
              <a:rPr lang="en-US" altLang="en-US" smtClean="0"/>
              <a:pPr>
                <a:spcBef>
                  <a:spcPct val="0"/>
                </a:spcBef>
              </a:pPr>
              <a:t>39</a:t>
            </a:fld>
            <a:endParaRPr lang="en-US" alt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221561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3E5E57E-6CE6-4FAC-A85A-757113626A41}" type="slidenum">
              <a:rPr lang="en-US" altLang="en-US" smtClean="0"/>
              <a:pPr>
                <a:spcBef>
                  <a:spcPct val="0"/>
                </a:spcBef>
              </a:pPr>
              <a:t>4</a:t>
            </a:fld>
            <a:endParaRPr lang="en-US" altLang="en-US" smtClean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30801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3E5E57E-6CE6-4FAC-A85A-757113626A41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5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160563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067EF3-089A-423E-A433-ACF4C8C12D49}" type="slidenum">
              <a:rPr lang="en-US" altLang="en-US">
                <a:solidFill>
                  <a:srgbClr val="000000"/>
                </a:solidFill>
              </a:rPr>
              <a:pPr/>
              <a:t>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013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2A72EF-71F5-43C6-B486-0D212944A758}" type="slidenum">
              <a:rPr lang="en-US" altLang="en-US">
                <a:solidFill>
                  <a:srgbClr val="000000"/>
                </a:solidFill>
              </a:rPr>
              <a:pPr/>
              <a:t>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40855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3C1B2D-07F4-49A6-8BCC-40F5D7EA12F9}" type="slidenum">
              <a:rPr lang="en-US" altLang="en-US">
                <a:solidFill>
                  <a:srgbClr val="000000"/>
                </a:solidFill>
              </a:rPr>
              <a:pPr/>
              <a:t>8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42073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A6E2BD-4D00-40B1-A550-495A5645249C}" type="slidenum">
              <a:rPr lang="en-US" altLang="en-US">
                <a:solidFill>
                  <a:srgbClr val="000000"/>
                </a:solidFill>
              </a:rPr>
              <a:pPr/>
              <a:t>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3011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265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576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5745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5745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8890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D5F476-215E-4362-AAD4-2B2A58B8AE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9531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AE720C-5F75-4321-8220-2D2B86E679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30985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28730-2FFA-4D09-A65A-D4ED5270AE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76596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BD125A-EAC2-46D5-8E9A-7DDC0AE006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67710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496FEF-A5A8-4305-B81E-1F2C104E4D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52049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54B3B6-4C4D-4EEE-AF7E-EFC33643B1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42095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BA9E3A-5364-4657-B8D1-0AB6C4594D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70812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430AE-1085-4AEA-8D80-F6DBD163CC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6180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7673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C0A7E-5E27-40ED-BFC9-7B2C2FF509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71791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737419-B188-419E-BC03-C74621BDE3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44185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B5D56A-3E75-4E4F-8B89-252DAEE7E6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45800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4498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2968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3215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19200"/>
            <a:ext cx="4495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495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113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9066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272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2658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72187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7872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94532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5962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5745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5745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0296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2E0C46-3BB5-4180-A0D4-8F7763BA79F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467780"/>
      </p:ext>
    </p:extLst>
  </p:cSld>
  <p:clrMapOvr>
    <a:masterClrMapping/>
  </p:clrMapOvr>
  <p:transition>
    <p:dissolv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BECB32-1CAA-436F-A60A-BEF7ED20B4A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573679"/>
      </p:ext>
    </p:extLst>
  </p:cSld>
  <p:clrMapOvr>
    <a:masterClrMapping/>
  </p:clrMapOvr>
  <p:transition>
    <p:dissolv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B30A47-A503-4F9F-A0B6-24A4250E8F1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429232"/>
      </p:ext>
    </p:extLst>
  </p:cSld>
  <p:clrMapOvr>
    <a:masterClrMapping/>
  </p:clrMapOvr>
  <p:transition>
    <p:dissolv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C63C81-2416-46A5-B9D4-D24C3202180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474304"/>
      </p:ext>
    </p:extLst>
  </p:cSld>
  <p:clrMapOvr>
    <a:masterClrMapping/>
  </p:clrMapOvr>
  <p:transition>
    <p:dissolv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615E3B-969D-42A8-BCA2-F4A3A6B3EF3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805313"/>
      </p:ext>
    </p:extLst>
  </p:cSld>
  <p:clrMapOvr>
    <a:masterClrMapping/>
  </p:clrMapOvr>
  <p:transition>
    <p:dissolv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739927-BCD3-427E-9485-9F6BE290516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257133"/>
      </p:ext>
    </p:extLst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19200"/>
            <a:ext cx="4495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495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0071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2EE7F1-0028-4A27-B6C2-5DA0D3073E0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63696"/>
      </p:ext>
    </p:extLst>
  </p:cSld>
  <p:clrMapOvr>
    <a:masterClrMapping/>
  </p:clrMapOvr>
  <p:transition>
    <p:dissolv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378036-19DD-41F6-AF82-C7016E80E04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998413"/>
      </p:ext>
    </p:extLst>
  </p:cSld>
  <p:clrMapOvr>
    <a:masterClrMapping/>
  </p:clrMapOvr>
  <p:transition>
    <p:dissolv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6A5644-387A-4723-9D64-8C28D337E1C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681929"/>
      </p:ext>
    </p:extLst>
  </p:cSld>
  <p:clrMapOvr>
    <a:masterClrMapping/>
  </p:clrMapOvr>
  <p:transition>
    <p:dissolv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31FE03-1C8F-4BD8-A90B-8A4D5900A99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664957"/>
      </p:ext>
    </p:extLst>
  </p:cSld>
  <p:clrMapOvr>
    <a:masterClrMapping/>
  </p:clrMapOvr>
  <p:transition>
    <p:dissolv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0C926D-DEEC-4B07-B809-75537D873E8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030447"/>
      </p:ext>
    </p:extLst>
  </p:cSld>
  <p:clrMapOvr>
    <a:masterClrMapping/>
  </p:clrMapOvr>
  <p:transition>
    <p:dissolv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2E0C46-3BB5-4180-A0D4-8F7763BA79F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932115"/>
      </p:ext>
    </p:extLst>
  </p:cSld>
  <p:clrMapOvr>
    <a:masterClrMapping/>
  </p:clrMapOvr>
  <p:transition>
    <p:dissolv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BECB32-1CAA-436F-A60A-BEF7ED20B4A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309343"/>
      </p:ext>
    </p:extLst>
  </p:cSld>
  <p:clrMapOvr>
    <a:masterClrMapping/>
  </p:clrMapOvr>
  <p:transition>
    <p:dissolv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B30A47-A503-4F9F-A0B6-24A4250E8F1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226733"/>
      </p:ext>
    </p:extLst>
  </p:cSld>
  <p:clrMapOvr>
    <a:masterClrMapping/>
  </p:clrMapOvr>
  <p:transition>
    <p:dissolv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C63C81-2416-46A5-B9D4-D24C3202180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30644"/>
      </p:ext>
    </p:extLst>
  </p:cSld>
  <p:clrMapOvr>
    <a:masterClrMapping/>
  </p:clrMapOvr>
  <p:transition>
    <p:dissolv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615E3B-969D-42A8-BCA2-F4A3A6B3EF3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553734"/>
      </p:ext>
    </p:extLst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96688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739927-BCD3-427E-9485-9F6BE290516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513641"/>
      </p:ext>
    </p:extLst>
  </p:cSld>
  <p:clrMapOvr>
    <a:masterClrMapping/>
  </p:clrMapOvr>
  <p:transition>
    <p:dissolv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2EE7F1-0028-4A27-B6C2-5DA0D3073E0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291090"/>
      </p:ext>
    </p:extLst>
  </p:cSld>
  <p:clrMapOvr>
    <a:masterClrMapping/>
  </p:clrMapOvr>
  <p:transition>
    <p:dissolv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378036-19DD-41F6-AF82-C7016E80E04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041406"/>
      </p:ext>
    </p:extLst>
  </p:cSld>
  <p:clrMapOvr>
    <a:masterClrMapping/>
  </p:clrMapOvr>
  <p:transition>
    <p:dissolv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6A5644-387A-4723-9D64-8C28D337E1C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12257"/>
      </p:ext>
    </p:extLst>
  </p:cSld>
  <p:clrMapOvr>
    <a:masterClrMapping/>
  </p:clrMapOvr>
  <p:transition>
    <p:dissolv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31FE03-1C8F-4BD8-A90B-8A4D5900A99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463863"/>
      </p:ext>
    </p:extLst>
  </p:cSld>
  <p:clrMapOvr>
    <a:masterClrMapping/>
  </p:clrMapOvr>
  <p:transition>
    <p:dissolv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0C926D-DEEC-4B07-B809-75537D873E8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423164"/>
      </p:ext>
    </p:extLst>
  </p:cSld>
  <p:clrMapOvr>
    <a:masterClrMapping/>
  </p:clrMapOvr>
  <p:transition>
    <p:dissolv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2E0C46-3BB5-4180-A0D4-8F7763BA79F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877186"/>
      </p:ext>
    </p:extLst>
  </p:cSld>
  <p:clrMapOvr>
    <a:masterClrMapping/>
  </p:clrMapOvr>
  <p:transition>
    <p:dissolv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BECB32-1CAA-436F-A60A-BEF7ED20B4A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018731"/>
      </p:ext>
    </p:extLst>
  </p:cSld>
  <p:clrMapOvr>
    <a:masterClrMapping/>
  </p:clrMapOvr>
  <p:transition>
    <p:dissolv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B30A47-A503-4F9F-A0B6-24A4250E8F1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308731"/>
      </p:ext>
    </p:extLst>
  </p:cSld>
  <p:clrMapOvr>
    <a:masterClrMapping/>
  </p:clrMapOvr>
  <p:transition>
    <p:dissolv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C63C81-2416-46A5-B9D4-D24C3202180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880444"/>
      </p:ext>
    </p:extLst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10387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615E3B-969D-42A8-BCA2-F4A3A6B3EF3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017182"/>
      </p:ext>
    </p:extLst>
  </p:cSld>
  <p:clrMapOvr>
    <a:masterClrMapping/>
  </p:clrMapOvr>
  <p:transition>
    <p:dissolv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739927-BCD3-427E-9485-9F6BE290516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527187"/>
      </p:ext>
    </p:extLst>
  </p:cSld>
  <p:clrMapOvr>
    <a:masterClrMapping/>
  </p:clrMapOvr>
  <p:transition>
    <p:dissolv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2EE7F1-0028-4A27-B6C2-5DA0D3073E0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232785"/>
      </p:ext>
    </p:extLst>
  </p:cSld>
  <p:clrMapOvr>
    <a:masterClrMapping/>
  </p:clrMapOvr>
  <p:transition>
    <p:dissolv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378036-19DD-41F6-AF82-C7016E80E04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565877"/>
      </p:ext>
    </p:extLst>
  </p:cSld>
  <p:clrMapOvr>
    <a:masterClrMapping/>
  </p:clrMapOvr>
  <p:transition>
    <p:dissolv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6A5644-387A-4723-9D64-8C28D337E1C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309302"/>
      </p:ext>
    </p:extLst>
  </p:cSld>
  <p:clrMapOvr>
    <a:masterClrMapping/>
  </p:clrMapOvr>
  <p:transition>
    <p:dissolv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31FE03-1C8F-4BD8-A90B-8A4D5900A99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513353"/>
      </p:ext>
    </p:extLst>
  </p:cSld>
  <p:clrMapOvr>
    <a:masterClrMapping/>
  </p:clrMapOvr>
  <p:transition>
    <p:dissolv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0C926D-DEEC-4B07-B809-75537D873E8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929331"/>
      </p:ext>
    </p:extLst>
  </p:cSld>
  <p:clrMapOvr>
    <a:masterClrMapping/>
  </p:clrMapOvr>
  <p:transition>
    <p:dissolv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2E0C46-3BB5-4180-A0D4-8F7763BA79F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956974"/>
      </p:ext>
    </p:extLst>
  </p:cSld>
  <p:clrMapOvr>
    <a:masterClrMapping/>
  </p:clrMapOvr>
  <p:transition>
    <p:dissolv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BECB32-1CAA-436F-A60A-BEF7ED20B4A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167142"/>
      </p:ext>
    </p:extLst>
  </p:cSld>
  <p:clrMapOvr>
    <a:masterClrMapping/>
  </p:clrMapOvr>
  <p:transition>
    <p:dissolv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B30A47-A503-4F9F-A0B6-24A4250E8F1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784249"/>
      </p:ext>
    </p:extLst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460871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C63C81-2416-46A5-B9D4-D24C3202180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503388"/>
      </p:ext>
    </p:extLst>
  </p:cSld>
  <p:clrMapOvr>
    <a:masterClrMapping/>
  </p:clrMapOvr>
  <p:transition>
    <p:dissolv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615E3B-969D-42A8-BCA2-F4A3A6B3EF3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822246"/>
      </p:ext>
    </p:extLst>
  </p:cSld>
  <p:clrMapOvr>
    <a:masterClrMapping/>
  </p:clrMapOvr>
  <p:transition>
    <p:dissolv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739927-BCD3-427E-9485-9F6BE290516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322230"/>
      </p:ext>
    </p:extLst>
  </p:cSld>
  <p:clrMapOvr>
    <a:masterClrMapping/>
  </p:clrMapOvr>
  <p:transition>
    <p:dissolv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2EE7F1-0028-4A27-B6C2-5DA0D3073E0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029251"/>
      </p:ext>
    </p:extLst>
  </p:cSld>
  <p:clrMapOvr>
    <a:masterClrMapping/>
  </p:clrMapOvr>
  <p:transition>
    <p:dissolv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378036-19DD-41F6-AF82-C7016E80E04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551655"/>
      </p:ext>
    </p:extLst>
  </p:cSld>
  <p:clrMapOvr>
    <a:masterClrMapping/>
  </p:clrMapOvr>
  <p:transition>
    <p:dissolv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6A5644-387A-4723-9D64-8C28D337E1C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638543"/>
      </p:ext>
    </p:extLst>
  </p:cSld>
  <p:clrMapOvr>
    <a:masterClrMapping/>
  </p:clrMapOvr>
  <p:transition>
    <p:dissolv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31FE03-1C8F-4BD8-A90B-8A4D5900A99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843303"/>
      </p:ext>
    </p:extLst>
  </p:cSld>
  <p:clrMapOvr>
    <a:masterClrMapping/>
  </p:clrMapOvr>
  <p:transition>
    <p:dissolv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0C926D-DEEC-4B07-B809-75537D873E8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427232"/>
      </p:ext>
    </p:extLst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1137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5137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2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219200"/>
            <a:ext cx="9144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176213" indent="-176213" algn="l" rtl="0" eaLnBrk="0" fontAlgn="base" hangingPunct="0">
        <a:spcBef>
          <a:spcPct val="20000"/>
        </a:spcBef>
        <a:spcAft>
          <a:spcPct val="0"/>
        </a:spcAft>
        <a:buChar char="•"/>
        <a:defRPr sz="4000">
          <a:solidFill>
            <a:schemeClr val="bg1"/>
          </a:solidFill>
          <a:latin typeface="+mn-lt"/>
          <a:ea typeface="+mn-ea"/>
          <a:cs typeface="+mn-cs"/>
        </a:defRPr>
      </a:lvl1pPr>
      <a:lvl2pPr marL="457200" indent="-166688" algn="l" rtl="0" eaLnBrk="0" fontAlgn="base" hangingPunct="0">
        <a:spcBef>
          <a:spcPct val="20000"/>
        </a:spcBef>
        <a:spcAft>
          <a:spcPct val="0"/>
        </a:spcAft>
        <a:buSzPct val="85000"/>
        <a:buFont typeface="Wingdings" panose="05000000000000000000" pitchFamily="2" charset="2"/>
        <a:buChar char="Ø"/>
        <a:defRPr sz="4000">
          <a:solidFill>
            <a:schemeClr val="bg1"/>
          </a:solidFill>
          <a:latin typeface="+mn-lt"/>
          <a:cs typeface="+mn-cs"/>
        </a:defRPr>
      </a:lvl2pPr>
      <a:lvl3pPr marL="735013" indent="-163513" algn="l" rtl="0" eaLnBrk="0" fontAlgn="base" hangingPunct="0">
        <a:spcBef>
          <a:spcPct val="20000"/>
        </a:spcBef>
        <a:spcAft>
          <a:spcPct val="0"/>
        </a:spcAft>
        <a:buChar char="•"/>
        <a:defRPr sz="3600">
          <a:solidFill>
            <a:schemeClr val="bg1"/>
          </a:solidFill>
          <a:latin typeface="+mn-lt"/>
          <a:cs typeface="+mn-cs"/>
        </a:defRPr>
      </a:lvl3pPr>
      <a:lvl4pPr marL="1025525" indent="-176213" algn="l" rtl="0" eaLnBrk="0" fontAlgn="base" hangingPunct="0">
        <a:spcBef>
          <a:spcPct val="20000"/>
        </a:spcBef>
        <a:spcAft>
          <a:spcPct val="0"/>
        </a:spcAft>
        <a:buSzPct val="80000"/>
        <a:buFont typeface="Wingdings" panose="05000000000000000000" pitchFamily="2" charset="2"/>
        <a:buChar char="ü"/>
        <a:defRPr sz="3600">
          <a:solidFill>
            <a:schemeClr val="bg1"/>
          </a:solidFill>
          <a:latin typeface="+mn-lt"/>
          <a:cs typeface="+mn-cs"/>
        </a:defRPr>
      </a:lvl4pPr>
      <a:lvl5pPr marL="1254125" indent="-114300" algn="l" rtl="0" eaLnBrk="0" fontAlgn="base" hangingPunct="0">
        <a:spcBef>
          <a:spcPct val="20000"/>
        </a:spcBef>
        <a:spcAft>
          <a:spcPct val="0"/>
        </a:spcAft>
        <a:buSzPct val="65000"/>
        <a:buFont typeface="Wingdings" panose="05000000000000000000" pitchFamily="2" charset="2"/>
        <a:buChar char="v"/>
        <a:defRPr sz="3600">
          <a:solidFill>
            <a:schemeClr val="bg1"/>
          </a:solidFill>
          <a:latin typeface="+mn-lt"/>
          <a:cs typeface="+mn-cs"/>
        </a:defRPr>
      </a:lvl5pPr>
      <a:lvl6pPr marL="1711325" indent="-114300" algn="l" rtl="0" fontAlgn="base">
        <a:spcBef>
          <a:spcPct val="20000"/>
        </a:spcBef>
        <a:spcAft>
          <a:spcPct val="0"/>
        </a:spcAft>
        <a:buSzPct val="65000"/>
        <a:buFont typeface="Wingdings" pitchFamily="2" charset="2"/>
        <a:buChar char="v"/>
        <a:defRPr sz="3600">
          <a:solidFill>
            <a:schemeClr val="bg1"/>
          </a:solidFill>
          <a:latin typeface="+mn-lt"/>
          <a:cs typeface="+mn-cs"/>
        </a:defRPr>
      </a:lvl6pPr>
      <a:lvl7pPr marL="2168525" indent="-114300" algn="l" rtl="0" fontAlgn="base">
        <a:spcBef>
          <a:spcPct val="20000"/>
        </a:spcBef>
        <a:spcAft>
          <a:spcPct val="0"/>
        </a:spcAft>
        <a:buSzPct val="65000"/>
        <a:buFont typeface="Wingdings" pitchFamily="2" charset="2"/>
        <a:buChar char="v"/>
        <a:defRPr sz="3600">
          <a:solidFill>
            <a:schemeClr val="bg1"/>
          </a:solidFill>
          <a:latin typeface="+mn-lt"/>
          <a:cs typeface="+mn-cs"/>
        </a:defRPr>
      </a:lvl7pPr>
      <a:lvl8pPr marL="2625725" indent="-114300" algn="l" rtl="0" fontAlgn="base">
        <a:spcBef>
          <a:spcPct val="20000"/>
        </a:spcBef>
        <a:spcAft>
          <a:spcPct val="0"/>
        </a:spcAft>
        <a:buSzPct val="65000"/>
        <a:buFont typeface="Wingdings" pitchFamily="2" charset="2"/>
        <a:buChar char="v"/>
        <a:defRPr sz="3600">
          <a:solidFill>
            <a:schemeClr val="bg1"/>
          </a:solidFill>
          <a:latin typeface="+mn-lt"/>
          <a:cs typeface="+mn-cs"/>
        </a:defRPr>
      </a:lvl8pPr>
      <a:lvl9pPr marL="3082925" indent="-114300" algn="l" rtl="0" fontAlgn="base">
        <a:spcBef>
          <a:spcPct val="20000"/>
        </a:spcBef>
        <a:spcAft>
          <a:spcPct val="0"/>
        </a:spcAft>
        <a:buSzPct val="65000"/>
        <a:buFont typeface="Wingdings" pitchFamily="2" charset="2"/>
        <a:buChar char="v"/>
        <a:defRPr sz="3600"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6BED1B7-37C4-4C56-BAAC-CE32A5A5B0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219200"/>
            <a:ext cx="91440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16870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i="1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176213" indent="-176213" algn="l" rtl="0" fontAlgn="base">
        <a:spcBef>
          <a:spcPct val="20000"/>
        </a:spcBef>
        <a:spcAft>
          <a:spcPct val="0"/>
        </a:spcAft>
        <a:buChar char="•"/>
        <a:defRPr sz="4000" kern="1200">
          <a:solidFill>
            <a:schemeClr val="bg1"/>
          </a:solidFill>
          <a:latin typeface="+mn-lt"/>
          <a:ea typeface="+mn-ea"/>
          <a:cs typeface="+mn-cs"/>
        </a:defRPr>
      </a:lvl1pPr>
      <a:lvl2pPr marL="457200" indent="-166688" algn="l" rtl="0" fontAlgn="base">
        <a:spcBef>
          <a:spcPct val="20000"/>
        </a:spcBef>
        <a:spcAft>
          <a:spcPct val="0"/>
        </a:spcAft>
        <a:buSzPct val="85000"/>
        <a:buFont typeface="Wingdings" panose="05000000000000000000" pitchFamily="2" charset="2"/>
        <a:buChar char="Ø"/>
        <a:defRPr sz="4000" kern="1200">
          <a:solidFill>
            <a:schemeClr val="bg1"/>
          </a:solidFill>
          <a:latin typeface="+mn-lt"/>
          <a:ea typeface="+mn-ea"/>
          <a:cs typeface="+mn-cs"/>
        </a:defRPr>
      </a:lvl2pPr>
      <a:lvl3pPr marL="735013" indent="-163513" algn="l" rtl="0" fontAlgn="base">
        <a:spcBef>
          <a:spcPct val="20000"/>
        </a:spcBef>
        <a:spcAft>
          <a:spcPct val="0"/>
        </a:spcAft>
        <a:buChar char="•"/>
        <a:defRPr sz="3600" kern="1200">
          <a:solidFill>
            <a:schemeClr val="bg1"/>
          </a:solidFill>
          <a:latin typeface="+mn-lt"/>
          <a:ea typeface="+mn-ea"/>
          <a:cs typeface="+mn-cs"/>
        </a:defRPr>
      </a:lvl3pPr>
      <a:lvl4pPr marL="1025525" indent="-176213" algn="l" rtl="0" fontAlgn="base">
        <a:spcBef>
          <a:spcPct val="20000"/>
        </a:spcBef>
        <a:spcAft>
          <a:spcPct val="0"/>
        </a:spcAft>
        <a:buSzPct val="80000"/>
        <a:buFont typeface="Wingdings" panose="05000000000000000000" pitchFamily="2" charset="2"/>
        <a:buChar char="ü"/>
        <a:defRPr sz="3600" kern="1200">
          <a:solidFill>
            <a:schemeClr val="bg1"/>
          </a:solidFill>
          <a:latin typeface="+mn-lt"/>
          <a:ea typeface="+mn-ea"/>
          <a:cs typeface="+mn-cs"/>
        </a:defRPr>
      </a:lvl4pPr>
      <a:lvl5pPr marL="1254125" indent="-114300" algn="l" rtl="0" fontAlgn="base">
        <a:spcBef>
          <a:spcPct val="20000"/>
        </a:spcBef>
        <a:spcAft>
          <a:spcPct val="0"/>
        </a:spcAft>
        <a:buSzPct val="65000"/>
        <a:buFont typeface="Wingdings" panose="05000000000000000000" pitchFamily="2" charset="2"/>
        <a:buChar char="v"/>
        <a:defRPr sz="3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116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1" hangingPunct="1"/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116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1" hangingPunct="1"/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116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1" hangingPunct="1"/>
            <a:fld id="{085B1F10-E953-49DD-9B70-20B694021309}" type="slidenum">
              <a:rPr lang="en-US" altLang="en-US" smtClean="0">
                <a:solidFill>
                  <a:srgbClr val="000000"/>
                </a:solidFill>
              </a:rPr>
              <a:pPr eaLnBrk="1" hangingPunct="1"/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pic>
        <p:nvPicPr>
          <p:cNvPr id="111623" name="Picture 7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624" name="Rectangle 8"/>
          <p:cNvSpPr>
            <a:spLocks noChangeArrowheads="1"/>
          </p:cNvSpPr>
          <p:nvPr userDrawn="1"/>
        </p:nvSpPr>
        <p:spPr bwMode="auto">
          <a:xfrm>
            <a:off x="3049588" y="6400800"/>
            <a:ext cx="1447800" cy="457200"/>
          </a:xfrm>
          <a:prstGeom prst="rect">
            <a:avLst/>
          </a:prstGeom>
          <a:solidFill>
            <a:srgbClr val="BD4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>
                <a:solidFill>
                  <a:srgbClr val="8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 smtClean="0">
                <a:solidFill>
                  <a:srgbClr val="FFFFFF"/>
                </a:solidFill>
                <a:latin typeface="Times New Roman" panose="02020603050405020304" pitchFamily="18" charset="0"/>
              </a:rPr>
              <a:t>2100 </a:t>
            </a:r>
            <a:r>
              <a:rPr lang="en-US" altLang="en-US" smtClean="0">
                <a:solidFill>
                  <a:srgbClr val="FFFFFF"/>
                </a:solidFill>
                <a:latin typeface="Times New Roman" panose="02020603050405020304" pitchFamily="18" charset="0"/>
              </a:rPr>
              <a:t>BC</a:t>
            </a:r>
          </a:p>
        </p:txBody>
      </p:sp>
      <p:sp>
        <p:nvSpPr>
          <p:cNvPr id="111625" name="Rectangle 9"/>
          <p:cNvSpPr>
            <a:spLocks noChangeArrowheads="1"/>
          </p:cNvSpPr>
          <p:nvPr userDrawn="1"/>
        </p:nvSpPr>
        <p:spPr bwMode="auto">
          <a:xfrm>
            <a:off x="1525588" y="6400800"/>
            <a:ext cx="1447800" cy="457200"/>
          </a:xfrm>
          <a:prstGeom prst="rect">
            <a:avLst/>
          </a:prstGeom>
          <a:solidFill>
            <a:srgbClr val="BD4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>
                <a:solidFill>
                  <a:srgbClr val="8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 smtClean="0">
                <a:solidFill>
                  <a:srgbClr val="FFFFFF"/>
                </a:solidFill>
                <a:latin typeface="Times New Roman" panose="02020603050405020304" pitchFamily="18" charset="0"/>
              </a:rPr>
              <a:t>2200 </a:t>
            </a:r>
            <a:r>
              <a:rPr lang="en-US" altLang="en-US" smtClean="0">
                <a:solidFill>
                  <a:srgbClr val="FFFFFF"/>
                </a:solidFill>
                <a:latin typeface="Times New Roman" panose="02020603050405020304" pitchFamily="18" charset="0"/>
              </a:rPr>
              <a:t>BC</a:t>
            </a:r>
          </a:p>
        </p:txBody>
      </p:sp>
      <p:sp>
        <p:nvSpPr>
          <p:cNvPr id="111626" name="Rectangle 10"/>
          <p:cNvSpPr>
            <a:spLocks noChangeArrowheads="1"/>
          </p:cNvSpPr>
          <p:nvPr userDrawn="1"/>
        </p:nvSpPr>
        <p:spPr bwMode="auto">
          <a:xfrm>
            <a:off x="1588" y="6400800"/>
            <a:ext cx="1447800" cy="457200"/>
          </a:xfrm>
          <a:prstGeom prst="rect">
            <a:avLst/>
          </a:prstGeom>
          <a:solidFill>
            <a:srgbClr val="BD4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>
                <a:solidFill>
                  <a:srgbClr val="8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mtClean="0">
                <a:solidFill>
                  <a:srgbClr val="FFFFFF"/>
                </a:solidFill>
                <a:latin typeface="Times New Roman" panose="02020603050405020304" pitchFamily="18" charset="0"/>
              </a:rPr>
              <a:t>BEGINNINGS</a:t>
            </a:r>
          </a:p>
        </p:txBody>
      </p:sp>
      <p:sp>
        <p:nvSpPr>
          <p:cNvPr id="111627" name="Rectangle 11"/>
          <p:cNvSpPr>
            <a:spLocks noChangeArrowheads="1"/>
          </p:cNvSpPr>
          <p:nvPr userDrawn="1"/>
        </p:nvSpPr>
        <p:spPr bwMode="auto">
          <a:xfrm>
            <a:off x="4573588" y="6400800"/>
            <a:ext cx="1447800" cy="457200"/>
          </a:xfrm>
          <a:prstGeom prst="rect">
            <a:avLst/>
          </a:prstGeom>
          <a:solidFill>
            <a:srgbClr val="BD4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>
                <a:solidFill>
                  <a:srgbClr val="8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 smtClean="0">
                <a:solidFill>
                  <a:srgbClr val="FFFFFF"/>
                </a:solidFill>
                <a:latin typeface="Times New Roman" panose="02020603050405020304" pitchFamily="18" charset="0"/>
              </a:rPr>
              <a:t>2000 </a:t>
            </a:r>
            <a:r>
              <a:rPr lang="en-US" altLang="en-US" smtClean="0">
                <a:solidFill>
                  <a:srgbClr val="FFFFFF"/>
                </a:solidFill>
                <a:latin typeface="Times New Roman" panose="02020603050405020304" pitchFamily="18" charset="0"/>
              </a:rPr>
              <a:t>BC</a:t>
            </a:r>
          </a:p>
        </p:txBody>
      </p:sp>
      <p:sp>
        <p:nvSpPr>
          <p:cNvPr id="111628" name="Rectangle 12"/>
          <p:cNvSpPr>
            <a:spLocks noChangeArrowheads="1"/>
          </p:cNvSpPr>
          <p:nvPr userDrawn="1"/>
        </p:nvSpPr>
        <p:spPr bwMode="auto">
          <a:xfrm>
            <a:off x="6097588" y="6400800"/>
            <a:ext cx="1447800" cy="457200"/>
          </a:xfrm>
          <a:prstGeom prst="rect">
            <a:avLst/>
          </a:prstGeom>
          <a:solidFill>
            <a:srgbClr val="BD4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>
                <a:solidFill>
                  <a:srgbClr val="8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 smtClean="0">
                <a:solidFill>
                  <a:srgbClr val="FFFFFF"/>
                </a:solidFill>
                <a:latin typeface="Times New Roman" panose="02020603050405020304" pitchFamily="18" charset="0"/>
              </a:rPr>
              <a:t>1900 </a:t>
            </a:r>
            <a:r>
              <a:rPr lang="en-US" altLang="en-US" smtClean="0">
                <a:solidFill>
                  <a:srgbClr val="FFFFFF"/>
                </a:solidFill>
                <a:latin typeface="Times New Roman" panose="02020603050405020304" pitchFamily="18" charset="0"/>
              </a:rPr>
              <a:t>BC</a:t>
            </a:r>
          </a:p>
        </p:txBody>
      </p:sp>
      <p:sp>
        <p:nvSpPr>
          <p:cNvPr id="111629" name="Rectangle 13"/>
          <p:cNvSpPr>
            <a:spLocks noChangeArrowheads="1"/>
          </p:cNvSpPr>
          <p:nvPr userDrawn="1"/>
        </p:nvSpPr>
        <p:spPr bwMode="auto">
          <a:xfrm>
            <a:off x="7621588" y="6400800"/>
            <a:ext cx="1447800" cy="457200"/>
          </a:xfrm>
          <a:prstGeom prst="rect">
            <a:avLst/>
          </a:prstGeom>
          <a:solidFill>
            <a:srgbClr val="BD4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>
                <a:solidFill>
                  <a:srgbClr val="8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 smtClean="0">
                <a:solidFill>
                  <a:srgbClr val="FFFFFF"/>
                </a:solidFill>
                <a:latin typeface="Times New Roman" panose="02020603050405020304" pitchFamily="18" charset="0"/>
              </a:rPr>
              <a:t>1800 </a:t>
            </a:r>
            <a:r>
              <a:rPr lang="en-US" altLang="en-US" smtClean="0">
                <a:solidFill>
                  <a:srgbClr val="FFFFFF"/>
                </a:solidFill>
                <a:latin typeface="Times New Roman" panose="02020603050405020304" pitchFamily="18" charset="0"/>
              </a:rPr>
              <a:t>BC</a:t>
            </a:r>
          </a:p>
        </p:txBody>
      </p:sp>
      <p:pic>
        <p:nvPicPr>
          <p:cNvPr id="111630" name="Picture 14" descr="rose logo GEN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97550"/>
            <a:ext cx="990600" cy="52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3941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116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1" hangingPunct="1"/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116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1" hangingPunct="1"/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116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1" hangingPunct="1"/>
            <a:fld id="{085B1F10-E953-49DD-9B70-20B694021309}" type="slidenum">
              <a:rPr lang="en-US" altLang="en-US" smtClean="0">
                <a:solidFill>
                  <a:srgbClr val="000000"/>
                </a:solidFill>
              </a:rPr>
              <a:pPr eaLnBrk="1" hangingPunct="1"/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pic>
        <p:nvPicPr>
          <p:cNvPr id="111623" name="Picture 7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624" name="Rectangle 8"/>
          <p:cNvSpPr>
            <a:spLocks noChangeArrowheads="1"/>
          </p:cNvSpPr>
          <p:nvPr userDrawn="1"/>
        </p:nvSpPr>
        <p:spPr bwMode="auto">
          <a:xfrm>
            <a:off x="3049588" y="6400800"/>
            <a:ext cx="1447800" cy="457200"/>
          </a:xfrm>
          <a:prstGeom prst="rect">
            <a:avLst/>
          </a:prstGeom>
          <a:solidFill>
            <a:srgbClr val="BD4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>
                <a:solidFill>
                  <a:srgbClr val="8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 smtClean="0">
                <a:solidFill>
                  <a:srgbClr val="FFFFFF"/>
                </a:solidFill>
                <a:latin typeface="Times New Roman" panose="02020603050405020304" pitchFamily="18" charset="0"/>
              </a:rPr>
              <a:t>2100 </a:t>
            </a:r>
            <a:r>
              <a:rPr lang="en-US" altLang="en-US" smtClean="0">
                <a:solidFill>
                  <a:srgbClr val="FFFFFF"/>
                </a:solidFill>
                <a:latin typeface="Times New Roman" panose="02020603050405020304" pitchFamily="18" charset="0"/>
              </a:rPr>
              <a:t>BC</a:t>
            </a:r>
          </a:p>
        </p:txBody>
      </p:sp>
      <p:sp>
        <p:nvSpPr>
          <p:cNvPr id="111625" name="Rectangle 9"/>
          <p:cNvSpPr>
            <a:spLocks noChangeArrowheads="1"/>
          </p:cNvSpPr>
          <p:nvPr userDrawn="1"/>
        </p:nvSpPr>
        <p:spPr bwMode="auto">
          <a:xfrm>
            <a:off x="1525588" y="6400800"/>
            <a:ext cx="1447800" cy="457200"/>
          </a:xfrm>
          <a:prstGeom prst="rect">
            <a:avLst/>
          </a:prstGeom>
          <a:solidFill>
            <a:srgbClr val="BD4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>
                <a:solidFill>
                  <a:srgbClr val="8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 smtClean="0">
                <a:solidFill>
                  <a:srgbClr val="FFFFFF"/>
                </a:solidFill>
                <a:latin typeface="Times New Roman" panose="02020603050405020304" pitchFamily="18" charset="0"/>
              </a:rPr>
              <a:t>2200 </a:t>
            </a:r>
            <a:r>
              <a:rPr lang="en-US" altLang="en-US" smtClean="0">
                <a:solidFill>
                  <a:srgbClr val="FFFFFF"/>
                </a:solidFill>
                <a:latin typeface="Times New Roman" panose="02020603050405020304" pitchFamily="18" charset="0"/>
              </a:rPr>
              <a:t>BC</a:t>
            </a:r>
          </a:p>
        </p:txBody>
      </p:sp>
      <p:sp>
        <p:nvSpPr>
          <p:cNvPr id="111626" name="Rectangle 10"/>
          <p:cNvSpPr>
            <a:spLocks noChangeArrowheads="1"/>
          </p:cNvSpPr>
          <p:nvPr userDrawn="1"/>
        </p:nvSpPr>
        <p:spPr bwMode="auto">
          <a:xfrm>
            <a:off x="1588" y="6400800"/>
            <a:ext cx="1447800" cy="457200"/>
          </a:xfrm>
          <a:prstGeom prst="rect">
            <a:avLst/>
          </a:prstGeom>
          <a:solidFill>
            <a:srgbClr val="BD4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>
                <a:solidFill>
                  <a:srgbClr val="8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mtClean="0">
                <a:solidFill>
                  <a:srgbClr val="FFFFFF"/>
                </a:solidFill>
                <a:latin typeface="Times New Roman" panose="02020603050405020304" pitchFamily="18" charset="0"/>
              </a:rPr>
              <a:t>BEGINNINGS</a:t>
            </a:r>
          </a:p>
        </p:txBody>
      </p:sp>
      <p:sp>
        <p:nvSpPr>
          <p:cNvPr id="111627" name="Rectangle 11"/>
          <p:cNvSpPr>
            <a:spLocks noChangeArrowheads="1"/>
          </p:cNvSpPr>
          <p:nvPr userDrawn="1"/>
        </p:nvSpPr>
        <p:spPr bwMode="auto">
          <a:xfrm>
            <a:off x="4573588" y="6400800"/>
            <a:ext cx="1447800" cy="457200"/>
          </a:xfrm>
          <a:prstGeom prst="rect">
            <a:avLst/>
          </a:prstGeom>
          <a:solidFill>
            <a:srgbClr val="BD4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>
                <a:solidFill>
                  <a:srgbClr val="8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 smtClean="0">
                <a:solidFill>
                  <a:srgbClr val="FFFFFF"/>
                </a:solidFill>
                <a:latin typeface="Times New Roman" panose="02020603050405020304" pitchFamily="18" charset="0"/>
              </a:rPr>
              <a:t>2000 </a:t>
            </a:r>
            <a:r>
              <a:rPr lang="en-US" altLang="en-US" smtClean="0">
                <a:solidFill>
                  <a:srgbClr val="FFFFFF"/>
                </a:solidFill>
                <a:latin typeface="Times New Roman" panose="02020603050405020304" pitchFamily="18" charset="0"/>
              </a:rPr>
              <a:t>BC</a:t>
            </a:r>
          </a:p>
        </p:txBody>
      </p:sp>
      <p:sp>
        <p:nvSpPr>
          <p:cNvPr id="111628" name="Rectangle 12"/>
          <p:cNvSpPr>
            <a:spLocks noChangeArrowheads="1"/>
          </p:cNvSpPr>
          <p:nvPr userDrawn="1"/>
        </p:nvSpPr>
        <p:spPr bwMode="auto">
          <a:xfrm>
            <a:off x="6097588" y="6400800"/>
            <a:ext cx="1447800" cy="457200"/>
          </a:xfrm>
          <a:prstGeom prst="rect">
            <a:avLst/>
          </a:prstGeom>
          <a:solidFill>
            <a:srgbClr val="BD4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>
                <a:solidFill>
                  <a:srgbClr val="8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 smtClean="0">
                <a:solidFill>
                  <a:srgbClr val="FFFFFF"/>
                </a:solidFill>
                <a:latin typeface="Times New Roman" panose="02020603050405020304" pitchFamily="18" charset="0"/>
              </a:rPr>
              <a:t>1900 </a:t>
            </a:r>
            <a:r>
              <a:rPr lang="en-US" altLang="en-US" smtClean="0">
                <a:solidFill>
                  <a:srgbClr val="FFFFFF"/>
                </a:solidFill>
                <a:latin typeface="Times New Roman" panose="02020603050405020304" pitchFamily="18" charset="0"/>
              </a:rPr>
              <a:t>BC</a:t>
            </a:r>
          </a:p>
        </p:txBody>
      </p:sp>
      <p:sp>
        <p:nvSpPr>
          <p:cNvPr id="111629" name="Rectangle 13"/>
          <p:cNvSpPr>
            <a:spLocks noChangeArrowheads="1"/>
          </p:cNvSpPr>
          <p:nvPr userDrawn="1"/>
        </p:nvSpPr>
        <p:spPr bwMode="auto">
          <a:xfrm>
            <a:off x="7621588" y="6400800"/>
            <a:ext cx="1447800" cy="457200"/>
          </a:xfrm>
          <a:prstGeom prst="rect">
            <a:avLst/>
          </a:prstGeom>
          <a:solidFill>
            <a:srgbClr val="BD4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>
                <a:solidFill>
                  <a:srgbClr val="8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 smtClean="0">
                <a:solidFill>
                  <a:srgbClr val="FFFFFF"/>
                </a:solidFill>
                <a:latin typeface="Times New Roman" panose="02020603050405020304" pitchFamily="18" charset="0"/>
              </a:rPr>
              <a:t>1800 </a:t>
            </a:r>
            <a:r>
              <a:rPr lang="en-US" altLang="en-US" smtClean="0">
                <a:solidFill>
                  <a:srgbClr val="FFFFFF"/>
                </a:solidFill>
                <a:latin typeface="Times New Roman" panose="02020603050405020304" pitchFamily="18" charset="0"/>
              </a:rPr>
              <a:t>BC</a:t>
            </a:r>
          </a:p>
        </p:txBody>
      </p:sp>
      <p:pic>
        <p:nvPicPr>
          <p:cNvPr id="111630" name="Picture 14" descr="rose logo GEN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97550"/>
            <a:ext cx="990600" cy="52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1952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116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1" hangingPunct="1"/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116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1" hangingPunct="1"/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116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1" hangingPunct="1"/>
            <a:fld id="{085B1F10-E953-49DD-9B70-20B694021309}" type="slidenum">
              <a:rPr lang="en-US" altLang="en-US" smtClean="0">
                <a:solidFill>
                  <a:srgbClr val="000000"/>
                </a:solidFill>
              </a:rPr>
              <a:pPr eaLnBrk="1" hangingPunct="1"/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pic>
        <p:nvPicPr>
          <p:cNvPr id="111623" name="Picture 7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624" name="Rectangle 8"/>
          <p:cNvSpPr>
            <a:spLocks noChangeArrowheads="1"/>
          </p:cNvSpPr>
          <p:nvPr userDrawn="1"/>
        </p:nvSpPr>
        <p:spPr bwMode="auto">
          <a:xfrm>
            <a:off x="3049588" y="6400800"/>
            <a:ext cx="1447800" cy="457200"/>
          </a:xfrm>
          <a:prstGeom prst="rect">
            <a:avLst/>
          </a:prstGeom>
          <a:solidFill>
            <a:srgbClr val="BD4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>
                <a:solidFill>
                  <a:srgbClr val="8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 smtClean="0">
                <a:solidFill>
                  <a:srgbClr val="FFFFFF"/>
                </a:solidFill>
                <a:latin typeface="Times New Roman" panose="02020603050405020304" pitchFamily="18" charset="0"/>
              </a:rPr>
              <a:t>2100 </a:t>
            </a:r>
            <a:r>
              <a:rPr lang="en-US" altLang="en-US" smtClean="0">
                <a:solidFill>
                  <a:srgbClr val="FFFFFF"/>
                </a:solidFill>
                <a:latin typeface="Times New Roman" panose="02020603050405020304" pitchFamily="18" charset="0"/>
              </a:rPr>
              <a:t>BC</a:t>
            </a:r>
          </a:p>
        </p:txBody>
      </p:sp>
      <p:sp>
        <p:nvSpPr>
          <p:cNvPr id="111625" name="Rectangle 9"/>
          <p:cNvSpPr>
            <a:spLocks noChangeArrowheads="1"/>
          </p:cNvSpPr>
          <p:nvPr userDrawn="1"/>
        </p:nvSpPr>
        <p:spPr bwMode="auto">
          <a:xfrm>
            <a:off x="1525588" y="6400800"/>
            <a:ext cx="1447800" cy="457200"/>
          </a:xfrm>
          <a:prstGeom prst="rect">
            <a:avLst/>
          </a:prstGeom>
          <a:solidFill>
            <a:srgbClr val="BD4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>
                <a:solidFill>
                  <a:srgbClr val="8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 smtClean="0">
                <a:solidFill>
                  <a:srgbClr val="FFFFFF"/>
                </a:solidFill>
                <a:latin typeface="Times New Roman" panose="02020603050405020304" pitchFamily="18" charset="0"/>
              </a:rPr>
              <a:t>2200 </a:t>
            </a:r>
            <a:r>
              <a:rPr lang="en-US" altLang="en-US" smtClean="0">
                <a:solidFill>
                  <a:srgbClr val="FFFFFF"/>
                </a:solidFill>
                <a:latin typeface="Times New Roman" panose="02020603050405020304" pitchFamily="18" charset="0"/>
              </a:rPr>
              <a:t>BC</a:t>
            </a:r>
          </a:p>
        </p:txBody>
      </p:sp>
      <p:sp>
        <p:nvSpPr>
          <p:cNvPr id="111626" name="Rectangle 10"/>
          <p:cNvSpPr>
            <a:spLocks noChangeArrowheads="1"/>
          </p:cNvSpPr>
          <p:nvPr userDrawn="1"/>
        </p:nvSpPr>
        <p:spPr bwMode="auto">
          <a:xfrm>
            <a:off x="1588" y="6400800"/>
            <a:ext cx="1447800" cy="457200"/>
          </a:xfrm>
          <a:prstGeom prst="rect">
            <a:avLst/>
          </a:prstGeom>
          <a:solidFill>
            <a:srgbClr val="BD4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>
                <a:solidFill>
                  <a:srgbClr val="8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mtClean="0">
                <a:solidFill>
                  <a:srgbClr val="FFFFFF"/>
                </a:solidFill>
                <a:latin typeface="Times New Roman" panose="02020603050405020304" pitchFamily="18" charset="0"/>
              </a:rPr>
              <a:t>BEGINNINGS</a:t>
            </a:r>
          </a:p>
        </p:txBody>
      </p:sp>
      <p:sp>
        <p:nvSpPr>
          <p:cNvPr id="111627" name="Rectangle 11"/>
          <p:cNvSpPr>
            <a:spLocks noChangeArrowheads="1"/>
          </p:cNvSpPr>
          <p:nvPr userDrawn="1"/>
        </p:nvSpPr>
        <p:spPr bwMode="auto">
          <a:xfrm>
            <a:off x="4573588" y="6400800"/>
            <a:ext cx="1447800" cy="457200"/>
          </a:xfrm>
          <a:prstGeom prst="rect">
            <a:avLst/>
          </a:prstGeom>
          <a:solidFill>
            <a:srgbClr val="BD4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>
                <a:solidFill>
                  <a:srgbClr val="8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 smtClean="0">
                <a:solidFill>
                  <a:srgbClr val="FFFFFF"/>
                </a:solidFill>
                <a:latin typeface="Times New Roman" panose="02020603050405020304" pitchFamily="18" charset="0"/>
              </a:rPr>
              <a:t>2000 </a:t>
            </a:r>
            <a:r>
              <a:rPr lang="en-US" altLang="en-US" smtClean="0">
                <a:solidFill>
                  <a:srgbClr val="FFFFFF"/>
                </a:solidFill>
                <a:latin typeface="Times New Roman" panose="02020603050405020304" pitchFamily="18" charset="0"/>
              </a:rPr>
              <a:t>BC</a:t>
            </a:r>
          </a:p>
        </p:txBody>
      </p:sp>
      <p:sp>
        <p:nvSpPr>
          <p:cNvPr id="111628" name="Rectangle 12"/>
          <p:cNvSpPr>
            <a:spLocks noChangeArrowheads="1"/>
          </p:cNvSpPr>
          <p:nvPr userDrawn="1"/>
        </p:nvSpPr>
        <p:spPr bwMode="auto">
          <a:xfrm>
            <a:off x="6097588" y="6400800"/>
            <a:ext cx="1447800" cy="457200"/>
          </a:xfrm>
          <a:prstGeom prst="rect">
            <a:avLst/>
          </a:prstGeom>
          <a:solidFill>
            <a:srgbClr val="BD4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>
                <a:solidFill>
                  <a:srgbClr val="8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 smtClean="0">
                <a:solidFill>
                  <a:srgbClr val="FFFFFF"/>
                </a:solidFill>
                <a:latin typeface="Times New Roman" panose="02020603050405020304" pitchFamily="18" charset="0"/>
              </a:rPr>
              <a:t>1900 </a:t>
            </a:r>
            <a:r>
              <a:rPr lang="en-US" altLang="en-US" smtClean="0">
                <a:solidFill>
                  <a:srgbClr val="FFFFFF"/>
                </a:solidFill>
                <a:latin typeface="Times New Roman" panose="02020603050405020304" pitchFamily="18" charset="0"/>
              </a:rPr>
              <a:t>BC</a:t>
            </a:r>
          </a:p>
        </p:txBody>
      </p:sp>
      <p:sp>
        <p:nvSpPr>
          <p:cNvPr id="111629" name="Rectangle 13"/>
          <p:cNvSpPr>
            <a:spLocks noChangeArrowheads="1"/>
          </p:cNvSpPr>
          <p:nvPr userDrawn="1"/>
        </p:nvSpPr>
        <p:spPr bwMode="auto">
          <a:xfrm>
            <a:off x="7621588" y="6400800"/>
            <a:ext cx="1447800" cy="457200"/>
          </a:xfrm>
          <a:prstGeom prst="rect">
            <a:avLst/>
          </a:prstGeom>
          <a:solidFill>
            <a:srgbClr val="BD4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>
                <a:solidFill>
                  <a:srgbClr val="8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 smtClean="0">
                <a:solidFill>
                  <a:srgbClr val="FFFFFF"/>
                </a:solidFill>
                <a:latin typeface="Times New Roman" panose="02020603050405020304" pitchFamily="18" charset="0"/>
              </a:rPr>
              <a:t>1800 </a:t>
            </a:r>
            <a:r>
              <a:rPr lang="en-US" altLang="en-US" smtClean="0">
                <a:solidFill>
                  <a:srgbClr val="FFFFFF"/>
                </a:solidFill>
                <a:latin typeface="Times New Roman" panose="02020603050405020304" pitchFamily="18" charset="0"/>
              </a:rPr>
              <a:t>BC</a:t>
            </a:r>
          </a:p>
        </p:txBody>
      </p:sp>
      <p:pic>
        <p:nvPicPr>
          <p:cNvPr id="111630" name="Picture 14" descr="rose logo GEN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97550"/>
            <a:ext cx="990600" cy="52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547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116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1" hangingPunct="1"/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116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1" hangingPunct="1"/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116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1" hangingPunct="1"/>
            <a:fld id="{085B1F10-E953-49DD-9B70-20B694021309}" type="slidenum">
              <a:rPr lang="en-US" altLang="en-US" smtClean="0">
                <a:solidFill>
                  <a:srgbClr val="000000"/>
                </a:solidFill>
              </a:rPr>
              <a:pPr eaLnBrk="1" hangingPunct="1"/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pic>
        <p:nvPicPr>
          <p:cNvPr id="111623" name="Picture 7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624" name="Rectangle 8"/>
          <p:cNvSpPr>
            <a:spLocks noChangeArrowheads="1"/>
          </p:cNvSpPr>
          <p:nvPr userDrawn="1"/>
        </p:nvSpPr>
        <p:spPr bwMode="auto">
          <a:xfrm>
            <a:off x="3049588" y="6400800"/>
            <a:ext cx="1447800" cy="457200"/>
          </a:xfrm>
          <a:prstGeom prst="rect">
            <a:avLst/>
          </a:prstGeom>
          <a:solidFill>
            <a:srgbClr val="BD4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>
                <a:solidFill>
                  <a:srgbClr val="8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 smtClean="0">
                <a:solidFill>
                  <a:srgbClr val="FFFFFF"/>
                </a:solidFill>
                <a:latin typeface="Times New Roman" panose="02020603050405020304" pitchFamily="18" charset="0"/>
              </a:rPr>
              <a:t>2100 </a:t>
            </a:r>
            <a:r>
              <a:rPr lang="en-US" altLang="en-US" smtClean="0">
                <a:solidFill>
                  <a:srgbClr val="FFFFFF"/>
                </a:solidFill>
                <a:latin typeface="Times New Roman" panose="02020603050405020304" pitchFamily="18" charset="0"/>
              </a:rPr>
              <a:t>BC</a:t>
            </a:r>
          </a:p>
        </p:txBody>
      </p:sp>
      <p:sp>
        <p:nvSpPr>
          <p:cNvPr id="111625" name="Rectangle 9"/>
          <p:cNvSpPr>
            <a:spLocks noChangeArrowheads="1"/>
          </p:cNvSpPr>
          <p:nvPr userDrawn="1"/>
        </p:nvSpPr>
        <p:spPr bwMode="auto">
          <a:xfrm>
            <a:off x="1525588" y="6400800"/>
            <a:ext cx="1447800" cy="457200"/>
          </a:xfrm>
          <a:prstGeom prst="rect">
            <a:avLst/>
          </a:prstGeom>
          <a:solidFill>
            <a:srgbClr val="BD4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>
                <a:solidFill>
                  <a:srgbClr val="8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 smtClean="0">
                <a:solidFill>
                  <a:srgbClr val="FFFFFF"/>
                </a:solidFill>
                <a:latin typeface="Times New Roman" panose="02020603050405020304" pitchFamily="18" charset="0"/>
              </a:rPr>
              <a:t>2200 </a:t>
            </a:r>
            <a:r>
              <a:rPr lang="en-US" altLang="en-US" smtClean="0">
                <a:solidFill>
                  <a:srgbClr val="FFFFFF"/>
                </a:solidFill>
                <a:latin typeface="Times New Roman" panose="02020603050405020304" pitchFamily="18" charset="0"/>
              </a:rPr>
              <a:t>BC</a:t>
            </a:r>
          </a:p>
        </p:txBody>
      </p:sp>
      <p:sp>
        <p:nvSpPr>
          <p:cNvPr id="111626" name="Rectangle 10"/>
          <p:cNvSpPr>
            <a:spLocks noChangeArrowheads="1"/>
          </p:cNvSpPr>
          <p:nvPr userDrawn="1"/>
        </p:nvSpPr>
        <p:spPr bwMode="auto">
          <a:xfrm>
            <a:off x="1588" y="6400800"/>
            <a:ext cx="1447800" cy="457200"/>
          </a:xfrm>
          <a:prstGeom prst="rect">
            <a:avLst/>
          </a:prstGeom>
          <a:solidFill>
            <a:srgbClr val="BD4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>
                <a:solidFill>
                  <a:srgbClr val="8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mtClean="0">
                <a:solidFill>
                  <a:srgbClr val="FFFFFF"/>
                </a:solidFill>
                <a:latin typeface="Times New Roman" panose="02020603050405020304" pitchFamily="18" charset="0"/>
              </a:rPr>
              <a:t>BEGINNINGS</a:t>
            </a:r>
          </a:p>
        </p:txBody>
      </p:sp>
      <p:sp>
        <p:nvSpPr>
          <p:cNvPr id="111627" name="Rectangle 11"/>
          <p:cNvSpPr>
            <a:spLocks noChangeArrowheads="1"/>
          </p:cNvSpPr>
          <p:nvPr userDrawn="1"/>
        </p:nvSpPr>
        <p:spPr bwMode="auto">
          <a:xfrm>
            <a:off x="4573588" y="6400800"/>
            <a:ext cx="1447800" cy="457200"/>
          </a:xfrm>
          <a:prstGeom prst="rect">
            <a:avLst/>
          </a:prstGeom>
          <a:solidFill>
            <a:srgbClr val="BD4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>
                <a:solidFill>
                  <a:srgbClr val="8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 smtClean="0">
                <a:solidFill>
                  <a:srgbClr val="FFFFFF"/>
                </a:solidFill>
                <a:latin typeface="Times New Roman" panose="02020603050405020304" pitchFamily="18" charset="0"/>
              </a:rPr>
              <a:t>2000 </a:t>
            </a:r>
            <a:r>
              <a:rPr lang="en-US" altLang="en-US" smtClean="0">
                <a:solidFill>
                  <a:srgbClr val="FFFFFF"/>
                </a:solidFill>
                <a:latin typeface="Times New Roman" panose="02020603050405020304" pitchFamily="18" charset="0"/>
              </a:rPr>
              <a:t>BC</a:t>
            </a:r>
          </a:p>
        </p:txBody>
      </p:sp>
      <p:sp>
        <p:nvSpPr>
          <p:cNvPr id="111628" name="Rectangle 12"/>
          <p:cNvSpPr>
            <a:spLocks noChangeArrowheads="1"/>
          </p:cNvSpPr>
          <p:nvPr userDrawn="1"/>
        </p:nvSpPr>
        <p:spPr bwMode="auto">
          <a:xfrm>
            <a:off x="6097588" y="6400800"/>
            <a:ext cx="1447800" cy="457200"/>
          </a:xfrm>
          <a:prstGeom prst="rect">
            <a:avLst/>
          </a:prstGeom>
          <a:solidFill>
            <a:srgbClr val="BD4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>
                <a:solidFill>
                  <a:srgbClr val="8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 smtClean="0">
                <a:solidFill>
                  <a:srgbClr val="FFFFFF"/>
                </a:solidFill>
                <a:latin typeface="Times New Roman" panose="02020603050405020304" pitchFamily="18" charset="0"/>
              </a:rPr>
              <a:t>1900 </a:t>
            </a:r>
            <a:r>
              <a:rPr lang="en-US" altLang="en-US" smtClean="0">
                <a:solidFill>
                  <a:srgbClr val="FFFFFF"/>
                </a:solidFill>
                <a:latin typeface="Times New Roman" panose="02020603050405020304" pitchFamily="18" charset="0"/>
              </a:rPr>
              <a:t>BC</a:t>
            </a:r>
          </a:p>
        </p:txBody>
      </p:sp>
      <p:sp>
        <p:nvSpPr>
          <p:cNvPr id="111629" name="Rectangle 13"/>
          <p:cNvSpPr>
            <a:spLocks noChangeArrowheads="1"/>
          </p:cNvSpPr>
          <p:nvPr userDrawn="1"/>
        </p:nvSpPr>
        <p:spPr bwMode="auto">
          <a:xfrm>
            <a:off x="7621588" y="6400800"/>
            <a:ext cx="1447800" cy="457200"/>
          </a:xfrm>
          <a:prstGeom prst="rect">
            <a:avLst/>
          </a:prstGeom>
          <a:solidFill>
            <a:srgbClr val="BD4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>
                <a:solidFill>
                  <a:srgbClr val="8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 smtClean="0">
                <a:solidFill>
                  <a:srgbClr val="FFFFFF"/>
                </a:solidFill>
                <a:latin typeface="Times New Roman" panose="02020603050405020304" pitchFamily="18" charset="0"/>
              </a:rPr>
              <a:t>1800 </a:t>
            </a:r>
            <a:r>
              <a:rPr lang="en-US" altLang="en-US" smtClean="0">
                <a:solidFill>
                  <a:srgbClr val="FFFFFF"/>
                </a:solidFill>
                <a:latin typeface="Times New Roman" panose="02020603050405020304" pitchFamily="18" charset="0"/>
              </a:rPr>
              <a:t>BC</a:t>
            </a:r>
          </a:p>
        </p:txBody>
      </p:sp>
      <p:pic>
        <p:nvPicPr>
          <p:cNvPr id="111630" name="Picture 14" descr="rose logo GEN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97550"/>
            <a:ext cx="990600" cy="52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714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18" Type="http://schemas.openxmlformats.org/officeDocument/2006/relationships/image" Target="../media/image26.pn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17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jpeg"/><Relationship Id="rId19" Type="http://schemas.openxmlformats.org/officeDocument/2006/relationships/image" Target="../media/image27.png"/><Relationship Id="rId4" Type="http://schemas.openxmlformats.org/officeDocument/2006/relationships/image" Target="../media/image12.jpeg"/><Relationship Id="rId9" Type="http://schemas.openxmlformats.org/officeDocument/2006/relationships/image" Target="../media/image17.jpeg"/><Relationship Id="rId1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13" Type="http://schemas.openxmlformats.org/officeDocument/2006/relationships/image" Target="../media/image39.png"/><Relationship Id="rId18" Type="http://schemas.openxmlformats.org/officeDocument/2006/relationships/image" Target="../media/image44.pn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" Type="http://schemas.openxmlformats.org/officeDocument/2006/relationships/notesSlide" Target="../notesSlides/notesSlide28.xml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32.jpeg"/><Relationship Id="rId11" Type="http://schemas.openxmlformats.org/officeDocument/2006/relationships/image" Target="../media/image37.png"/><Relationship Id="rId5" Type="http://schemas.openxmlformats.org/officeDocument/2006/relationships/image" Target="../media/image31.jpeg"/><Relationship Id="rId15" Type="http://schemas.openxmlformats.org/officeDocument/2006/relationships/image" Target="../media/image41.png"/><Relationship Id="rId10" Type="http://schemas.openxmlformats.org/officeDocument/2006/relationships/image" Target="../media/image36.jpeg"/><Relationship Id="rId4" Type="http://schemas.openxmlformats.org/officeDocument/2006/relationships/image" Target="../media/image30.png"/><Relationship Id="rId9" Type="http://schemas.openxmlformats.org/officeDocument/2006/relationships/image" Target="../media/image35.jpeg"/><Relationship Id="rId14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33388" y="1838325"/>
            <a:ext cx="8240712" cy="2468563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sz="7200" b="1" dirty="0" smtClean="0">
                <a:solidFill>
                  <a:srgbClr val="A0D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Grace Bible Church</a:t>
            </a:r>
            <a:r>
              <a:rPr lang="en-US" altLang="en-US" sz="7200" b="1" i="0" dirty="0" smtClean="0">
                <a:solidFill>
                  <a:srgbClr val="A0D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7200" b="1" i="0" dirty="0" smtClean="0">
                <a:solidFill>
                  <a:srgbClr val="A0D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5400" b="1" i="0" dirty="0" smtClean="0">
                <a:solidFill>
                  <a:srgbClr val="A0D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smtClean="0">
                <a:solidFill>
                  <a:srgbClr val="FFFF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Glorifying God </a:t>
            </a:r>
            <a:br>
              <a:rPr lang="en-US" altLang="en-US" sz="3600" b="1" dirty="0" smtClean="0">
                <a:solidFill>
                  <a:srgbClr val="FFFF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600" b="1" dirty="0" smtClean="0">
                <a:solidFill>
                  <a:srgbClr val="FFFF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Making Disciples of Jesus Christ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0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669925"/>
          </a:xfrm>
          <a:noFill/>
          <a:ln/>
        </p:spPr>
        <p:txBody>
          <a:bodyPr lIns="0" tIns="0" rIns="0" bIns="0">
            <a:spAutoFit/>
          </a:bodyPr>
          <a:lstStyle/>
          <a:p>
            <a:pPr defTabSz="381000"/>
            <a:r>
              <a:rPr lang="en-US" altLang="en-US" b="1" u="sng">
                <a:solidFill>
                  <a:srgbClr val="A0D0FF"/>
                </a:solidFill>
                <a:latin typeface="Arial Narrow" panose="020B0606020202030204" pitchFamily="34" charset="0"/>
              </a:rPr>
              <a:t>Day One</a:t>
            </a:r>
            <a:r>
              <a:rPr lang="en-US" altLang="en-US" sz="3600" b="1">
                <a:solidFill>
                  <a:srgbClr val="FFFF99"/>
                </a:solidFill>
                <a:latin typeface="Arial Narrow" panose="020B0606020202030204" pitchFamily="34" charset="0"/>
              </a:rPr>
              <a:t> – Verses 1-5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838200"/>
            <a:ext cx="9144000" cy="5410200"/>
          </a:xfrm>
          <a:noFill/>
          <a:ln/>
        </p:spPr>
        <p:txBody>
          <a:bodyPr/>
          <a:lstStyle/>
          <a:p>
            <a:r>
              <a:rPr lang="en-US" altLang="en-US" b="1" i="1" dirty="0">
                <a:solidFill>
                  <a:srgbClr val="FFFFFF"/>
                </a:solidFill>
                <a:latin typeface="Georgia" panose="02040502050405020303" pitchFamily="18" charset="0"/>
              </a:rPr>
              <a:t>In the </a:t>
            </a:r>
            <a:r>
              <a:rPr lang="en-US" altLang="en-US" b="1" i="1" dirty="0">
                <a:solidFill>
                  <a:srgbClr val="FFFF99"/>
                </a:solidFill>
                <a:latin typeface="Georgia" panose="02040502050405020303" pitchFamily="18" charset="0"/>
              </a:rPr>
              <a:t>beginning</a:t>
            </a:r>
            <a:r>
              <a:rPr lang="en-US" altLang="en-US" b="1" dirty="0">
                <a:solidFill>
                  <a:srgbClr val="FFFFFF"/>
                </a:solidFill>
                <a:latin typeface="Georgia" panose="02040502050405020303" pitchFamily="18" charset="0"/>
              </a:rPr>
              <a:t>:</a:t>
            </a:r>
            <a:r>
              <a:rPr lang="en-US" altLang="en-US" b="1" dirty="0">
                <a:solidFill>
                  <a:srgbClr val="FFFFFF"/>
                </a:solidFill>
                <a:latin typeface="Arial Narrow" panose="020B0606020202030204" pitchFamily="34" charset="0"/>
              </a:rPr>
              <a:t> </a:t>
            </a:r>
          </a:p>
          <a:p>
            <a:pPr marL="793750" lvl="1" indent="-503238"/>
            <a:r>
              <a:rPr lang="en-US" altLang="en-US" b="1" dirty="0">
                <a:solidFill>
                  <a:srgbClr val="FFFFFF"/>
                </a:solidFill>
                <a:latin typeface="Arial Narrow" panose="020B0606020202030204" pitchFamily="34" charset="0"/>
              </a:rPr>
              <a:t>Denies the eternity of time</a:t>
            </a:r>
          </a:p>
          <a:p>
            <a:r>
              <a:rPr lang="en-US" altLang="en-US" b="1" i="1" dirty="0">
                <a:solidFill>
                  <a:srgbClr val="FFFFFF"/>
                </a:solidFill>
                <a:latin typeface="Georgia" panose="02040502050405020303" pitchFamily="18" charset="0"/>
              </a:rPr>
              <a:t>In the beginning </a:t>
            </a:r>
            <a:r>
              <a:rPr lang="en-US" altLang="en-US" b="1" i="1" dirty="0">
                <a:solidFill>
                  <a:srgbClr val="FFFF99"/>
                </a:solidFill>
                <a:latin typeface="Georgia" panose="02040502050405020303" pitchFamily="18" charset="0"/>
              </a:rPr>
              <a:t>God</a:t>
            </a:r>
            <a:r>
              <a:rPr lang="en-US" altLang="en-US" b="1" dirty="0">
                <a:solidFill>
                  <a:srgbClr val="FFFFFF"/>
                </a:solidFill>
                <a:latin typeface="Arial Narrow" panose="020B0606020202030204" pitchFamily="34" charset="0"/>
              </a:rPr>
              <a:t>: </a:t>
            </a:r>
          </a:p>
          <a:p>
            <a:pPr marL="793750" lvl="1" indent="-503238"/>
            <a:r>
              <a:rPr lang="en-US" altLang="en-US" b="1" dirty="0">
                <a:solidFill>
                  <a:srgbClr val="FFFFFF"/>
                </a:solidFill>
                <a:latin typeface="Arial Narrow" panose="020B0606020202030204" pitchFamily="34" charset="0"/>
              </a:rPr>
              <a:t>Denies atheism and polytheism</a:t>
            </a:r>
          </a:p>
          <a:p>
            <a:r>
              <a:rPr lang="en-US" altLang="en-US" b="1" i="1" dirty="0">
                <a:solidFill>
                  <a:srgbClr val="FFFFFF"/>
                </a:solidFill>
                <a:latin typeface="Georgia" panose="02040502050405020303" pitchFamily="18" charset="0"/>
              </a:rPr>
              <a:t>In the beginning God </a:t>
            </a:r>
            <a:r>
              <a:rPr lang="en-US" altLang="en-US" b="1" i="1" dirty="0">
                <a:solidFill>
                  <a:srgbClr val="FFFF99"/>
                </a:solidFill>
                <a:latin typeface="Georgia" panose="02040502050405020303" pitchFamily="18" charset="0"/>
              </a:rPr>
              <a:t>created</a:t>
            </a:r>
            <a:r>
              <a:rPr lang="en-US" altLang="en-US" b="1" dirty="0">
                <a:solidFill>
                  <a:srgbClr val="FFFFFF"/>
                </a:solidFill>
                <a:latin typeface="Arial Narrow" panose="020B0606020202030204" pitchFamily="34" charset="0"/>
              </a:rPr>
              <a:t>:</a:t>
            </a:r>
          </a:p>
          <a:p>
            <a:pPr marL="793750" lvl="1" indent="-503238"/>
            <a:r>
              <a:rPr lang="en-US" altLang="en-US" b="1" dirty="0">
                <a:solidFill>
                  <a:srgbClr val="FFFFFF"/>
                </a:solidFill>
                <a:latin typeface="Arial Narrow" panose="020B0606020202030204" pitchFamily="34" charset="0"/>
              </a:rPr>
              <a:t>Denies fatalism / chance </a:t>
            </a:r>
          </a:p>
          <a:p>
            <a:pPr marL="793750" lvl="1" indent="-503238"/>
            <a:r>
              <a:rPr lang="en-US" altLang="en-US" b="1" dirty="0">
                <a:solidFill>
                  <a:srgbClr val="FFFFFF"/>
                </a:solidFill>
                <a:latin typeface="Arial Narrow" panose="020B0606020202030204" pitchFamily="34" charset="0"/>
              </a:rPr>
              <a:t>Denies progressive / infinite becoming</a:t>
            </a:r>
          </a:p>
        </p:txBody>
      </p:sp>
    </p:spTree>
    <p:extLst>
      <p:ext uri="{BB962C8B-B14F-4D97-AF65-F5344CB8AC3E}">
        <p14:creationId xmlns:p14="http://schemas.microsoft.com/office/powerpoint/2010/main" val="379983729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  <p:bldP spid="54275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669925"/>
          </a:xfrm>
          <a:noFill/>
          <a:ln/>
        </p:spPr>
        <p:txBody>
          <a:bodyPr lIns="0" tIns="0" rIns="0" bIns="0">
            <a:spAutoFit/>
          </a:bodyPr>
          <a:lstStyle/>
          <a:p>
            <a:pPr defTabSz="381000"/>
            <a:r>
              <a:rPr lang="en-US" altLang="en-US" b="1" u="sng">
                <a:solidFill>
                  <a:srgbClr val="A0D0FF"/>
                </a:solidFill>
                <a:latin typeface="Arial Narrow" panose="020B0606020202030204" pitchFamily="34" charset="0"/>
              </a:rPr>
              <a:t>Day One</a:t>
            </a:r>
            <a:r>
              <a:rPr lang="en-US" altLang="en-US" sz="3600" b="1">
                <a:solidFill>
                  <a:srgbClr val="FFFF99"/>
                </a:solidFill>
                <a:latin typeface="Arial Narrow" panose="020B0606020202030204" pitchFamily="34" charset="0"/>
              </a:rPr>
              <a:t> – Verses 1-5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838200"/>
            <a:ext cx="9144000" cy="5410200"/>
          </a:xfrm>
          <a:noFill/>
          <a:ln/>
        </p:spPr>
        <p:txBody>
          <a:bodyPr/>
          <a:lstStyle/>
          <a:p>
            <a:r>
              <a:rPr lang="en-US" altLang="en-US" b="1" i="1" dirty="0">
                <a:solidFill>
                  <a:srgbClr val="FFFFFF"/>
                </a:solidFill>
                <a:latin typeface="Georgia" panose="02040502050405020303" pitchFamily="18" charset="0"/>
              </a:rPr>
              <a:t>In the beginning God </a:t>
            </a:r>
            <a:r>
              <a:rPr lang="en-US" altLang="en-US" b="1" i="1" dirty="0">
                <a:latin typeface="Georgia" panose="02040502050405020303" pitchFamily="18" charset="0"/>
              </a:rPr>
              <a:t>created</a:t>
            </a:r>
            <a:r>
              <a:rPr lang="en-US" altLang="en-US" b="1" i="1" dirty="0">
                <a:solidFill>
                  <a:srgbClr val="FFFF99"/>
                </a:solidFill>
                <a:latin typeface="Georgia" panose="02040502050405020303" pitchFamily="18" charset="0"/>
              </a:rPr>
              <a:t> the heavens and the earth</a:t>
            </a:r>
            <a:r>
              <a:rPr lang="en-US" altLang="en-US" b="1" dirty="0">
                <a:solidFill>
                  <a:srgbClr val="FFFFFF"/>
                </a:solidFill>
                <a:latin typeface="Arial Narrow" panose="020B0606020202030204" pitchFamily="34" charset="0"/>
              </a:rPr>
              <a:t>: </a:t>
            </a:r>
          </a:p>
          <a:p>
            <a:pPr marL="749300" lvl="1" indent="-458788"/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Denies pantheism</a:t>
            </a:r>
          </a:p>
          <a:p>
            <a:pPr marL="749300" lvl="1" indent="-458788"/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Denies eternal materialism (basis of evolution)</a:t>
            </a:r>
          </a:p>
        </p:txBody>
      </p:sp>
    </p:spTree>
    <p:extLst>
      <p:ext uri="{BB962C8B-B14F-4D97-AF65-F5344CB8AC3E}">
        <p14:creationId xmlns:p14="http://schemas.microsoft.com/office/powerpoint/2010/main" val="3357141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0" grpId="0"/>
      <p:bldP spid="89091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>
                <a:solidFill>
                  <a:srgbClr val="8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90115" name="Rectangle 3"/>
          <p:cNvSpPr>
            <a:spLocks noChangeArrowheads="1"/>
          </p:cNvSpPr>
          <p:nvPr/>
        </p:nvSpPr>
        <p:spPr bwMode="auto">
          <a:xfrm>
            <a:off x="0" y="0"/>
            <a:ext cx="87630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800" dirty="0" smtClean="0">
                <a:solidFill>
                  <a:srgbClr val="FFFFFF"/>
                </a:solidFill>
              </a:rPr>
              <a:t>The earth was formless and void, and darkness was over the surface of the deep; and the Spirit of God was moving over the surface of the waters</a:t>
            </a:r>
            <a:br>
              <a:rPr lang="en-US" altLang="en-US" sz="4800" dirty="0" smtClean="0">
                <a:solidFill>
                  <a:srgbClr val="FFFFFF"/>
                </a:solidFill>
              </a:rPr>
            </a:br>
            <a:r>
              <a:rPr lang="en-US" altLang="en-US" sz="4800" dirty="0" smtClean="0">
                <a:solidFill>
                  <a:srgbClr val="FFFFFF"/>
                </a:solidFill>
              </a:rPr>
              <a:t/>
            </a:r>
            <a:br>
              <a:rPr lang="en-US" altLang="en-US" sz="4800" dirty="0" smtClean="0">
                <a:solidFill>
                  <a:srgbClr val="FFFFFF"/>
                </a:solidFill>
              </a:rPr>
            </a:br>
            <a:r>
              <a:rPr lang="en-US" altLang="en-US" sz="4800" dirty="0" smtClean="0">
                <a:solidFill>
                  <a:srgbClr val="FFFFFF"/>
                </a:solidFill>
              </a:rPr>
              <a:t>Genesis 1:2</a:t>
            </a:r>
            <a:endParaRPr lang="en-US" altLang="en-US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8797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b="1" dirty="0">
                <a:solidFill>
                  <a:srgbClr val="FFFFFF"/>
                </a:solidFill>
                <a:latin typeface="Arial Narrow" panose="020B0606020202030204" pitchFamily="34" charset="0"/>
              </a:rPr>
              <a:t>No time gap suggested in verse 2,</a:t>
            </a:r>
          </a:p>
          <a:p>
            <a:pPr marL="630238" lvl="1" indent="-339725">
              <a:lnSpc>
                <a:spcPct val="90000"/>
              </a:lnSpc>
            </a:pPr>
            <a:r>
              <a:rPr lang="en-US" altLang="en-US" b="1" dirty="0">
                <a:solidFill>
                  <a:srgbClr val="FFFFFF"/>
                </a:solidFill>
                <a:latin typeface="Arial Narrow" panose="020B0606020202030204" pitchFamily="34" charset="0"/>
              </a:rPr>
              <a:t> conjunction (</a:t>
            </a:r>
            <a:r>
              <a:rPr lang="en-US" altLang="en-US" b="1" dirty="0" err="1">
                <a:solidFill>
                  <a:srgbClr val="FFFFFF"/>
                </a:solidFill>
                <a:latin typeface="Arial Narrow" panose="020B0606020202030204" pitchFamily="34" charset="0"/>
              </a:rPr>
              <a:t>waw</a:t>
            </a:r>
            <a:r>
              <a:rPr lang="en-US" altLang="en-US" b="1" dirty="0">
                <a:solidFill>
                  <a:srgbClr val="FFFFFF"/>
                </a:solidFill>
                <a:latin typeface="Arial Narrow" panose="020B0606020202030204" pitchFamily="34" charset="0"/>
              </a:rPr>
              <a:t>) connects it to vs. 1</a:t>
            </a:r>
          </a:p>
          <a:p>
            <a:pPr>
              <a:lnSpc>
                <a:spcPct val="90000"/>
              </a:lnSpc>
            </a:pPr>
            <a:r>
              <a:rPr lang="en-US" altLang="en-US" b="1" dirty="0">
                <a:solidFill>
                  <a:srgbClr val="FFFFFF"/>
                </a:solidFill>
                <a:latin typeface="Arial Narrow" panose="020B0606020202030204" pitchFamily="34" charset="0"/>
              </a:rPr>
              <a:t>No Biblical or theological reason for an extended period of time for Satan’s fall</a:t>
            </a:r>
          </a:p>
          <a:p>
            <a:pPr>
              <a:lnSpc>
                <a:spcPct val="90000"/>
              </a:lnSpc>
            </a:pPr>
            <a:r>
              <a:rPr lang="en-US" altLang="en-US" b="1" dirty="0">
                <a:solidFill>
                  <a:srgbClr val="FFFFFF"/>
                </a:solidFill>
                <a:latin typeface="Arial Narrow" panose="020B0606020202030204" pitchFamily="34" charset="0"/>
              </a:rPr>
              <a:t>“ruined &amp; desolate” is a mistranslation </a:t>
            </a:r>
          </a:p>
          <a:p>
            <a:pPr>
              <a:lnSpc>
                <a:spcPct val="90000"/>
              </a:lnSpc>
            </a:pPr>
            <a:r>
              <a:rPr lang="en-US" altLang="en-US" b="1" dirty="0">
                <a:solidFill>
                  <a:srgbClr val="FFFFFF"/>
                </a:solidFill>
                <a:latin typeface="Arial Narrow" panose="020B0606020202030204" pitchFamily="34" charset="0"/>
              </a:rPr>
              <a:t>Reconstruction / </a:t>
            </a:r>
            <a:r>
              <a:rPr lang="en-US" altLang="en-US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Re-creation fails:</a:t>
            </a:r>
            <a:endParaRPr lang="en-US" altLang="en-US" b="1" dirty="0">
              <a:solidFill>
                <a:srgbClr val="FFFFFF"/>
              </a:solidFill>
              <a:latin typeface="Arial Narrow" panose="020B0606020202030204" pitchFamily="34" charset="0"/>
            </a:endParaRPr>
          </a:p>
          <a:p>
            <a:pPr marL="630238" lvl="1" indent="-339725">
              <a:lnSpc>
                <a:spcPct val="90000"/>
              </a:lnSpc>
              <a:buSzPct val="60000"/>
            </a:pPr>
            <a:r>
              <a:rPr lang="en-US" altLang="en-US" b="1" dirty="0">
                <a:solidFill>
                  <a:srgbClr val="FFFFFF"/>
                </a:solidFill>
                <a:latin typeface="Arial Narrow" panose="020B0606020202030204" pitchFamily="34" charset="0"/>
              </a:rPr>
              <a:t>Contrary to the text</a:t>
            </a:r>
          </a:p>
          <a:p>
            <a:pPr marL="630238" lvl="1" indent="-339725">
              <a:lnSpc>
                <a:spcPct val="90000"/>
              </a:lnSpc>
              <a:buSzPct val="60000"/>
            </a:pPr>
            <a:r>
              <a:rPr lang="en-US" altLang="en-US" b="1" dirty="0">
                <a:solidFill>
                  <a:srgbClr val="FFFFFF"/>
                </a:solidFill>
                <a:latin typeface="Arial Narrow" panose="020B0606020202030204" pitchFamily="34" charset="0"/>
              </a:rPr>
              <a:t>Have death prior to sin (cf. Rom. 5:12)</a:t>
            </a:r>
          </a:p>
          <a:p>
            <a:pPr marL="630238" lvl="1" indent="-339725">
              <a:lnSpc>
                <a:spcPct val="90000"/>
              </a:lnSpc>
              <a:buSzPct val="60000"/>
            </a:pPr>
            <a:r>
              <a:rPr lang="en-US" altLang="en-US" b="1" dirty="0">
                <a:solidFill>
                  <a:srgbClr val="FFFFFF"/>
                </a:solidFill>
                <a:latin typeface="Arial Narrow" panose="020B0606020202030204" pitchFamily="34" charset="0"/>
              </a:rPr>
              <a:t>No evidence of previous world if recreated or reconstructed </a:t>
            </a:r>
          </a:p>
        </p:txBody>
      </p:sp>
    </p:spTree>
    <p:extLst>
      <p:ext uri="{BB962C8B-B14F-4D97-AF65-F5344CB8AC3E}">
        <p14:creationId xmlns:p14="http://schemas.microsoft.com/office/powerpoint/2010/main" val="22080961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2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2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21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tx1">
                <a:gamma/>
                <a:tint val="0"/>
                <a:invGamma/>
              </a:schemeClr>
            </a:gs>
            <a:gs pos="100000">
              <a:schemeClr val="tx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152400" y="228600"/>
            <a:ext cx="8763000" cy="6400800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 smtClean="0">
                <a:solidFill>
                  <a:srgbClr val="FFFFFF"/>
                </a:solidFill>
              </a:rPr>
              <a:t>G</a:t>
            </a:r>
            <a:r>
              <a:rPr lang="en-US" altLang="en-US" sz="4800" b="1" dirty="0" smtClean="0">
                <a:solidFill>
                  <a:srgbClr val="FFFFFF"/>
                </a:solidFill>
              </a:rPr>
              <a:t>od created light.</a:t>
            </a:r>
            <a:br>
              <a:rPr lang="en-US" altLang="en-US" sz="4800" b="1" dirty="0" smtClean="0">
                <a:solidFill>
                  <a:srgbClr val="FFFFFF"/>
                </a:solidFill>
              </a:rPr>
            </a:br>
            <a:r>
              <a:rPr lang="en-US" altLang="en-US" sz="4800" b="1" dirty="0" smtClean="0">
                <a:solidFill>
                  <a:srgbClr val="FFFFFF"/>
                </a:solidFill>
              </a:rPr>
              <a:t>He saw the light was good.</a:t>
            </a:r>
            <a:br>
              <a:rPr lang="en-US" altLang="en-US" sz="4800" b="1" dirty="0" smtClean="0">
                <a:solidFill>
                  <a:srgbClr val="FFFFFF"/>
                </a:solidFill>
              </a:rPr>
            </a:br>
            <a:r>
              <a:rPr lang="en-US" altLang="en-US" sz="4800" b="1" dirty="0" smtClean="0">
                <a:solidFill>
                  <a:srgbClr val="FFFFFF"/>
                </a:solidFill>
              </a:rPr>
              <a:t>He separated light from darkness.</a:t>
            </a:r>
            <a:r>
              <a:rPr lang="en-US" altLang="en-US" sz="4800" dirty="0" smtClean="0">
                <a:solidFill>
                  <a:srgbClr val="FFFFFF"/>
                </a:solidFill>
              </a:rPr>
              <a:t/>
            </a:r>
            <a:br>
              <a:rPr lang="en-US" altLang="en-US" sz="4800" dirty="0" smtClean="0">
                <a:solidFill>
                  <a:srgbClr val="FFFFFF"/>
                </a:solidFill>
              </a:rPr>
            </a:br>
            <a:r>
              <a:rPr lang="en-US" altLang="en-US" sz="4800" dirty="0" smtClean="0">
                <a:solidFill>
                  <a:srgbClr val="FFFFFF"/>
                </a:solidFill>
              </a:rPr>
              <a:t/>
            </a:r>
            <a:br>
              <a:rPr lang="en-US" altLang="en-US" sz="4800" dirty="0" smtClean="0">
                <a:solidFill>
                  <a:srgbClr val="FFFFFF"/>
                </a:solidFill>
              </a:rPr>
            </a:br>
            <a:r>
              <a:rPr lang="en-US" altLang="en-US" sz="4800" dirty="0" smtClean="0">
                <a:solidFill>
                  <a:srgbClr val="FFFFFF"/>
                </a:solidFill>
              </a:rPr>
              <a:t>Genesis 1:3-4</a:t>
            </a:r>
            <a:endParaRPr lang="en-US" altLang="en-US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808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tx1">
                <a:gamma/>
                <a:tint val="0"/>
                <a:invGamma/>
              </a:schemeClr>
            </a:gs>
            <a:gs pos="100000">
              <a:schemeClr val="tx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152400" y="228600"/>
            <a:ext cx="8763000" cy="6400800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800" b="1" dirty="0" smtClean="0">
                <a:solidFill>
                  <a:srgbClr val="FFFFFF"/>
                </a:solidFill>
              </a:rPr>
              <a:t>He called the light day, He called the darkness night</a:t>
            </a:r>
            <a:br>
              <a:rPr lang="en-US" altLang="en-US" sz="4800" b="1" dirty="0" smtClean="0">
                <a:solidFill>
                  <a:srgbClr val="FFFFFF"/>
                </a:solidFill>
              </a:rPr>
            </a:br>
            <a:r>
              <a:rPr lang="en-US" altLang="en-US" sz="4800" b="1" dirty="0" smtClean="0">
                <a:solidFill>
                  <a:srgbClr val="FFFFFF"/>
                </a:solidFill>
              </a:rPr>
              <a:t>Evening &amp; Morning, one day</a:t>
            </a:r>
            <a:br>
              <a:rPr lang="en-US" altLang="en-US" sz="4800" b="1" dirty="0" smtClean="0">
                <a:solidFill>
                  <a:srgbClr val="FFFFFF"/>
                </a:solidFill>
              </a:rPr>
            </a:br>
            <a:r>
              <a:rPr lang="en-US" altLang="en-US" sz="4800" b="1" dirty="0" smtClean="0">
                <a:solidFill>
                  <a:srgbClr val="FFFFFF"/>
                </a:solidFill>
              </a:rPr>
              <a:t>Genesis 1:5</a:t>
            </a:r>
            <a:endParaRPr lang="en-US" altLang="en-US" b="1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0450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noFill/>
          <a:ln/>
        </p:spPr>
        <p:txBody>
          <a:bodyPr/>
          <a:lstStyle/>
          <a:p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Yom = Day. Context determines whether figurative or literal and length of time.</a:t>
            </a:r>
          </a:p>
          <a:p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Yom – used figuratively – 65 times          .	   -  used literally – 1200 + 700 times</a:t>
            </a:r>
          </a:p>
          <a:p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Genesis 1:5</a:t>
            </a:r>
          </a:p>
          <a:p>
            <a:pPr marL="630238" lvl="1" indent="-339725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Yom / day = period of light</a:t>
            </a:r>
          </a:p>
          <a:p>
            <a:pPr marL="630238" lvl="1" indent="-339725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Yom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/ day = sequence of evening &amp; morning.  (Cf.  Vs 5, 8, 13, 19, 23 &amp; 31)</a:t>
            </a:r>
          </a:p>
        </p:txBody>
      </p:sp>
    </p:spTree>
    <p:extLst>
      <p:ext uri="{BB962C8B-B14F-4D97-AF65-F5344CB8AC3E}">
        <p14:creationId xmlns:p14="http://schemas.microsoft.com/office/powerpoint/2010/main" val="7506817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5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5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5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52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2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52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4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Day 1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 smtClean="0">
                <a:solidFill>
                  <a:srgbClr val="FFFF99"/>
                </a:solidFill>
                <a:latin typeface="Arial Narrow" panose="020B0606020202030204" pitchFamily="34" charset="0"/>
              </a:rPr>
              <a:t>Genesis 1:1-5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Nothing in Genesis 1 or any Biblical reference to it suggests any figurative meaning for day. All claims of a figurative meaning are without Biblical support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  <p:bldP spid="5222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7"/>
          <a:stretch>
            <a:fillRect/>
          </a:stretch>
        </p:blipFill>
        <p:spPr bwMode="auto">
          <a:xfrm>
            <a:off x="0" y="0"/>
            <a:ext cx="9145588" cy="686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307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7772400" cy="5257800"/>
          </a:xfrm>
          <a:noFill/>
          <a:ln/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en-US" altLang="en-US" sz="7200" dirty="0">
                <a:solidFill>
                  <a:srgbClr val="FFFFCC"/>
                </a:solidFill>
              </a:rPr>
              <a:t>Day 2</a:t>
            </a:r>
            <a:r>
              <a:rPr lang="en-US" altLang="en-US" sz="4000" dirty="0">
                <a:solidFill>
                  <a:srgbClr val="FFFFCC"/>
                </a:solidFill>
              </a:rPr>
              <a:t/>
            </a:r>
            <a:br>
              <a:rPr lang="en-US" altLang="en-US" sz="4000" dirty="0">
                <a:solidFill>
                  <a:srgbClr val="FFFFCC"/>
                </a:solidFill>
              </a:rPr>
            </a:br>
            <a:r>
              <a:rPr lang="en-US" altLang="en-US" b="1" dirty="0">
                <a:solidFill>
                  <a:srgbClr val="FFFFCC"/>
                </a:solidFill>
                <a:latin typeface="Arial Narrow" panose="020B0606020202030204" pitchFamily="34" charset="0"/>
              </a:rPr>
              <a:t>God makes an expanse in the midst of the waters.</a:t>
            </a:r>
            <a:br>
              <a:rPr lang="en-US" altLang="en-US" b="1" dirty="0">
                <a:solidFill>
                  <a:srgbClr val="FFFFCC"/>
                </a:solidFill>
                <a:latin typeface="Arial Narrow" panose="020B0606020202030204" pitchFamily="34" charset="0"/>
              </a:rPr>
            </a:br>
            <a:r>
              <a:rPr lang="en-US" altLang="en-US" b="1" dirty="0">
                <a:solidFill>
                  <a:srgbClr val="FFFFCC"/>
                </a:solidFill>
                <a:latin typeface="Arial Narrow" panose="020B0606020202030204" pitchFamily="34" charset="0"/>
              </a:rPr>
              <a:t>He separates the waters above and below the expanse</a:t>
            </a:r>
            <a:br>
              <a:rPr lang="en-US" altLang="en-US" b="1" dirty="0">
                <a:solidFill>
                  <a:srgbClr val="FFFFCC"/>
                </a:solidFill>
                <a:latin typeface="Arial Narrow" panose="020B0606020202030204" pitchFamily="34" charset="0"/>
              </a:rPr>
            </a:br>
            <a:r>
              <a:rPr lang="en-US" altLang="en-US" b="1" dirty="0">
                <a:solidFill>
                  <a:srgbClr val="FFFFCC"/>
                </a:solidFill>
                <a:latin typeface="Arial Narrow" panose="020B0606020202030204" pitchFamily="34" charset="0"/>
              </a:rPr>
              <a:t>He calls the expanse heaven.</a:t>
            </a:r>
            <a:r>
              <a:rPr lang="en-US" altLang="en-US" dirty="0">
                <a:solidFill>
                  <a:srgbClr val="FFFFCC"/>
                </a:solidFill>
              </a:rPr>
              <a:t/>
            </a:r>
            <a:br>
              <a:rPr lang="en-US" altLang="en-US" dirty="0">
                <a:solidFill>
                  <a:srgbClr val="FFFFCC"/>
                </a:solidFill>
              </a:rPr>
            </a:br>
            <a:r>
              <a:rPr lang="en-US" altLang="en-US" dirty="0">
                <a:solidFill>
                  <a:srgbClr val="FFFFCC"/>
                </a:solidFill>
              </a:rPr>
              <a:t>Genesis 1:6-8</a:t>
            </a:r>
            <a:endParaRPr lang="en-US" altLang="en-US" sz="4000" dirty="0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3138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Day 2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 smtClean="0">
                <a:solidFill>
                  <a:srgbClr val="FFFF99"/>
                </a:solidFill>
                <a:latin typeface="Arial Narrow" panose="020B0606020202030204" pitchFamily="34" charset="0"/>
              </a:rPr>
              <a:t>Genesis 1:6-8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The expanse (firmament) is stretched out (Isa. 40:22) - which gives possible explanation of starlight &amp; time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Water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molecules in space could be physical evidence of water being above as well as below the expanse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  <p:bldP spid="53251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304800"/>
            <a:ext cx="7696200" cy="762000"/>
          </a:xfrm>
        </p:spPr>
        <p:txBody>
          <a:bodyPr/>
          <a:lstStyle/>
          <a:p>
            <a:pPr eaLnBrk="1" hangingPunct="1"/>
            <a:r>
              <a:rPr lang="en-US" altLang="en-US" sz="4000" b="1" smtClean="0"/>
              <a:t>A reminder to consider others Please: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04800" y="1295400"/>
            <a:ext cx="8458200" cy="5334000"/>
          </a:xfrm>
        </p:spPr>
        <p:txBody>
          <a:bodyPr/>
          <a:lstStyle/>
          <a:p>
            <a:pPr marL="395288" indent="-395288" eaLnBrk="1" hangingPunct="1">
              <a:buFont typeface="Wingdings" panose="05000000000000000000" pitchFamily="2" charset="2"/>
              <a:buChar char="§"/>
            </a:pPr>
            <a:r>
              <a:rPr lang="en-US" altLang="en-US" b="1" dirty="0" smtClean="0"/>
              <a:t>Silence your cell phone &amp; all electronic devices</a:t>
            </a:r>
          </a:p>
          <a:p>
            <a:pPr marL="395288" indent="-395288" eaLnBrk="1" hangingPunct="1">
              <a:buFont typeface="Wingdings" panose="05000000000000000000" pitchFamily="2" charset="2"/>
              <a:buChar char="§"/>
            </a:pPr>
            <a:r>
              <a:rPr lang="en-US" altLang="en-US" b="1" dirty="0" smtClean="0"/>
              <a:t>Use the nursery or cry room if your child is fussy</a:t>
            </a:r>
          </a:p>
          <a:p>
            <a:pPr marL="395288" indent="-395288" eaLnBrk="1" hangingPunct="1">
              <a:buFont typeface="Wingdings" panose="05000000000000000000" pitchFamily="2" charset="2"/>
              <a:buChar char="§"/>
            </a:pPr>
            <a:r>
              <a:rPr lang="en-US" altLang="en-US" b="1" dirty="0" smtClean="0"/>
              <a:t>Get up during the preaching only if absolutely necessary (please sit in back if you must leave early)</a:t>
            </a:r>
          </a:p>
          <a:p>
            <a:pPr marL="395288" indent="-395288" eaLnBrk="1" hangingPunct="1">
              <a:buFont typeface="Wingdings" panose="05000000000000000000" pitchFamily="2" charset="2"/>
              <a:buChar char="§"/>
            </a:pPr>
            <a:r>
              <a:rPr lang="en-US" altLang="en-US" b="1" dirty="0" smtClean="0"/>
              <a:t>Refrain from eating &amp; drinking during worship service (</a:t>
            </a:r>
            <a:r>
              <a:rPr lang="en-US" altLang="en-US" b="1" smtClean="0"/>
              <a:t>except medical needs) </a:t>
            </a:r>
            <a:endParaRPr lang="en-US" alt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28600"/>
            <a:ext cx="9144000" cy="669925"/>
          </a:xfrm>
          <a:noFill/>
          <a:ln/>
        </p:spPr>
        <p:txBody>
          <a:bodyPr lIns="0" tIns="0" rIns="0" bIns="0">
            <a:spAutoFit/>
          </a:bodyPr>
          <a:lstStyle/>
          <a:p>
            <a:pPr defTabSz="381000"/>
            <a:r>
              <a:rPr lang="en-US" altLang="en-US" b="1" u="sng">
                <a:solidFill>
                  <a:schemeClr val="accent2"/>
                </a:solidFill>
                <a:latin typeface="Arial Narrow" panose="020B0606020202030204" pitchFamily="34" charset="0"/>
              </a:rPr>
              <a:t>Day Three</a:t>
            </a:r>
            <a:r>
              <a:rPr lang="en-US" altLang="en-US" sz="3600" b="1">
                <a:solidFill>
                  <a:srgbClr val="FFFF99"/>
                </a:solidFill>
                <a:latin typeface="Arial Narrow" panose="020B0606020202030204" pitchFamily="34" charset="0"/>
              </a:rPr>
              <a:t>   - Genesis 1:9-13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191000" y="1981200"/>
            <a:ext cx="4953000" cy="4191000"/>
          </a:xfrm>
          <a:noFill/>
          <a:ln/>
        </p:spPr>
        <p:txBody>
          <a:bodyPr/>
          <a:lstStyle/>
          <a:p>
            <a:pPr marL="120650" indent="-60325">
              <a:buFontTx/>
              <a:buNone/>
            </a:pPr>
            <a:r>
              <a:rPr lang="en-US" altLang="en-US" sz="4400" b="1">
                <a:solidFill>
                  <a:srgbClr val="FFFFFF"/>
                </a:solidFill>
                <a:latin typeface="Arial Narrow" panose="020B0606020202030204" pitchFamily="34" charset="0"/>
              </a:rPr>
              <a:t>Then God said, “Let the waters below the heavens be gathered into one place, and let the dry land appear”</a:t>
            </a:r>
          </a:p>
        </p:txBody>
      </p:sp>
    </p:spTree>
    <p:extLst>
      <p:ext uri="{BB962C8B-B14F-4D97-AF65-F5344CB8AC3E}">
        <p14:creationId xmlns:p14="http://schemas.microsoft.com/office/powerpoint/2010/main" val="1962509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" dur="5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  <p:bldP spid="5632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6" name="Picture 8" descr="wheat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0"/>
            <a:ext cx="4495800" cy="337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334" name="Picture 6" descr="Purple Flower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352800"/>
            <a:ext cx="44958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333" name="Picture 5" descr="DSCN230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482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332" name="Picture 4" descr="DSCN270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71850"/>
            <a:ext cx="4648200" cy="348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33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669925"/>
          </a:xfrm>
          <a:noFill/>
          <a:ln/>
        </p:spPr>
        <p:txBody>
          <a:bodyPr lIns="0" tIns="0" rIns="0" bIns="0">
            <a:spAutoFit/>
          </a:bodyPr>
          <a:lstStyle/>
          <a:p>
            <a:pPr defTabSz="381000"/>
            <a:r>
              <a:rPr lang="en-US" altLang="en-US" b="1" u="sng">
                <a:solidFill>
                  <a:schemeClr val="accent2"/>
                </a:solidFill>
                <a:latin typeface="Arial Narrow" panose="020B0606020202030204" pitchFamily="34" charset="0"/>
              </a:rPr>
              <a:t>Day Three</a:t>
            </a:r>
            <a:r>
              <a:rPr lang="en-US" altLang="en-US" sz="3600" b="1">
                <a:solidFill>
                  <a:schemeClr val="accent2"/>
                </a:solidFill>
                <a:latin typeface="Arial Narrow" panose="020B0606020202030204" pitchFamily="34" charset="0"/>
              </a:rPr>
              <a:t>   -</a:t>
            </a:r>
            <a:r>
              <a:rPr lang="en-US" altLang="en-US" sz="3600" b="1">
                <a:solidFill>
                  <a:srgbClr val="FFFF99"/>
                </a:solidFill>
                <a:latin typeface="Arial Narrow" panose="020B0606020202030204" pitchFamily="34" charset="0"/>
              </a:rPr>
              <a:t>   Genesis 1:9-13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981200"/>
            <a:ext cx="9144000" cy="2743200"/>
          </a:xfrm>
          <a:noFill/>
          <a:ln/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marL="165100" indent="-44450">
              <a:buFontTx/>
              <a:buNone/>
            </a:pPr>
            <a:r>
              <a:rPr lang="en-US" altLang="en-US" sz="4400" b="1">
                <a:solidFill>
                  <a:srgbClr val="FFFFFF"/>
                </a:solidFill>
                <a:latin typeface="Arial Narrow" panose="020B0606020202030204" pitchFamily="34" charset="0"/>
              </a:rPr>
              <a:t>Then God said, “Let the earth sprout vegetation, plants yielding seeds, and fruit trees bearing fruit after their kind . . </a:t>
            </a:r>
          </a:p>
        </p:txBody>
      </p:sp>
    </p:spTree>
    <p:extLst>
      <p:ext uri="{BB962C8B-B14F-4D97-AF65-F5344CB8AC3E}">
        <p14:creationId xmlns:p14="http://schemas.microsoft.com/office/powerpoint/2010/main" val="24143060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" dur="500"/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0" grpId="0"/>
      <p:bldP spid="99331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669925"/>
          </a:xfrm>
          <a:noFill/>
          <a:ln/>
        </p:spPr>
        <p:txBody>
          <a:bodyPr lIns="0" tIns="0" rIns="0" bIns="0">
            <a:spAutoFit/>
          </a:bodyPr>
          <a:lstStyle/>
          <a:p>
            <a:pPr defTabSz="381000"/>
            <a:r>
              <a:rPr lang="en-US" altLang="en-US" b="1" u="sng">
                <a:solidFill>
                  <a:schemeClr val="accent2"/>
                </a:solidFill>
                <a:latin typeface="Arial Narrow" panose="020B0606020202030204" pitchFamily="34" charset="0"/>
              </a:rPr>
              <a:t>Day Three</a:t>
            </a:r>
            <a:r>
              <a:rPr lang="en-US" altLang="en-US" sz="3600" b="1">
                <a:solidFill>
                  <a:srgbClr val="FFFF99"/>
                </a:solidFill>
                <a:latin typeface="Arial Narrow" panose="020B0606020202030204" pitchFamily="34" charset="0"/>
              </a:rPr>
              <a:t>   - Genesis 1:9-13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838200"/>
            <a:ext cx="9144000" cy="5334000"/>
          </a:xfrm>
          <a:noFill/>
          <a:ln/>
        </p:spPr>
        <p:txBody>
          <a:bodyPr/>
          <a:lstStyle/>
          <a:p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Summary: God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gathers the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seas, dry land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appears &amp; plants are created</a:t>
            </a:r>
            <a:endParaRPr lang="en-US" altLang="en-US" sz="4400" b="1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13242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" dur="500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4" grpId="0"/>
      <p:bldP spid="10035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Day 3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 smtClean="0">
                <a:solidFill>
                  <a:srgbClr val="FFFF99"/>
                </a:solidFill>
                <a:latin typeface="Arial Narrow" panose="020B0606020202030204" pitchFamily="34" charset="0"/>
              </a:rPr>
              <a:t>Genesis 1:9-13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The length of the cycle for a day - darkness then light - cannot be long because plants need light to live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  <p:bldP spid="5427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6" b="2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03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7772400" cy="5257800"/>
          </a:xfrm>
          <a:noFill/>
          <a:ln/>
        </p:spPr>
        <p:txBody>
          <a:bodyPr/>
          <a:lstStyle/>
          <a:p>
            <a:r>
              <a:rPr lang="en-US" altLang="en-US" sz="7200">
                <a:solidFill>
                  <a:srgbClr val="FFFFCC"/>
                </a:solidFill>
              </a:rPr>
              <a:t>Day 4</a:t>
            </a:r>
            <a:r>
              <a:rPr lang="en-US" altLang="en-US" sz="4000">
                <a:solidFill>
                  <a:srgbClr val="FFFFCC"/>
                </a:solidFill>
              </a:rPr>
              <a:t/>
            </a:r>
            <a:br>
              <a:rPr lang="en-US" altLang="en-US" sz="4000">
                <a:solidFill>
                  <a:srgbClr val="FFFFCC"/>
                </a:solidFill>
              </a:rPr>
            </a:br>
            <a:r>
              <a:rPr lang="en-US" altLang="en-US" b="1">
                <a:solidFill>
                  <a:srgbClr val="FFFFCC"/>
                </a:solidFill>
                <a:latin typeface="Arial Narrow" panose="020B0606020202030204" pitchFamily="34" charset="0"/>
              </a:rPr>
              <a:t>God makes the sun</a:t>
            </a:r>
            <a:br>
              <a:rPr lang="en-US" altLang="en-US" b="1">
                <a:solidFill>
                  <a:srgbClr val="FFFFCC"/>
                </a:solidFill>
                <a:latin typeface="Arial Narrow" panose="020B0606020202030204" pitchFamily="34" charset="0"/>
              </a:rPr>
            </a:br>
            <a:r>
              <a:rPr lang="en-US" altLang="en-US" b="1">
                <a:solidFill>
                  <a:srgbClr val="FFFFCC"/>
                </a:solidFill>
                <a:latin typeface="Arial Narrow" panose="020B0606020202030204" pitchFamily="34" charset="0"/>
              </a:rPr>
              <a:t>for the day and</a:t>
            </a:r>
            <a:br>
              <a:rPr lang="en-US" altLang="en-US" b="1">
                <a:solidFill>
                  <a:srgbClr val="FFFFCC"/>
                </a:solidFill>
                <a:latin typeface="Arial Narrow" panose="020B0606020202030204" pitchFamily="34" charset="0"/>
              </a:rPr>
            </a:br>
            <a:r>
              <a:rPr lang="en-US" altLang="en-US" b="1">
                <a:solidFill>
                  <a:srgbClr val="FFFFCC"/>
                </a:solidFill>
                <a:latin typeface="Arial Narrow" panose="020B0606020202030204" pitchFamily="34" charset="0"/>
              </a:rPr>
              <a:t>the moon for the night.</a:t>
            </a:r>
            <a:br>
              <a:rPr lang="en-US" altLang="en-US" b="1">
                <a:solidFill>
                  <a:srgbClr val="FFFFCC"/>
                </a:solidFill>
                <a:latin typeface="Arial Narrow" panose="020B0606020202030204" pitchFamily="34" charset="0"/>
              </a:rPr>
            </a:br>
            <a:r>
              <a:rPr lang="en-US" altLang="en-US" b="1">
                <a:solidFill>
                  <a:srgbClr val="FFFFCC"/>
                </a:solidFill>
                <a:latin typeface="Arial Narrow" panose="020B0606020202030204" pitchFamily="34" charset="0"/>
              </a:rPr>
              <a:t>He also makes the stars</a:t>
            </a:r>
            <a:br>
              <a:rPr lang="en-US" altLang="en-US" b="1">
                <a:solidFill>
                  <a:srgbClr val="FFFFCC"/>
                </a:solidFill>
                <a:latin typeface="Arial Narrow" panose="020B0606020202030204" pitchFamily="34" charset="0"/>
              </a:rPr>
            </a:br>
            <a:r>
              <a:rPr lang="en-US" altLang="en-US" b="1">
                <a:solidFill>
                  <a:srgbClr val="FFFFCC"/>
                </a:solidFill>
                <a:latin typeface="Arial Narrow" panose="020B0606020202030204" pitchFamily="34" charset="0"/>
              </a:rPr>
              <a:t>in the sky.</a:t>
            </a:r>
            <a:r>
              <a:rPr lang="en-US" altLang="en-US">
                <a:solidFill>
                  <a:srgbClr val="FFFFCC"/>
                </a:solidFill>
              </a:rPr>
              <a:t/>
            </a:r>
            <a:br>
              <a:rPr lang="en-US" altLang="en-US">
                <a:solidFill>
                  <a:srgbClr val="FFFFCC"/>
                </a:solidFill>
              </a:rPr>
            </a:br>
            <a:r>
              <a:rPr lang="en-US" altLang="en-US">
                <a:solidFill>
                  <a:srgbClr val="FFFFCC"/>
                </a:solidFill>
              </a:rPr>
              <a:t>Genesis 1:14-19</a:t>
            </a:r>
            <a:endParaRPr lang="en-US" altLang="en-US" sz="4000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26359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-5953"/>
            <a:ext cx="9144000" cy="1231106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Day 4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 smtClean="0">
                <a:solidFill>
                  <a:srgbClr val="FFFF99"/>
                </a:solidFill>
                <a:latin typeface="Arial Narrow" panose="020B0606020202030204" pitchFamily="34" charset="0"/>
              </a:rPr>
              <a:t>Genesis 1:14-19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The period of a day is governed by the rotational speed of earth relative to its light source - now the Sun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Whether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rotational speed of earth was slightly faster or slower, each day of creation was about 24 hours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  <p:bldP spid="55299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075" y="1828800"/>
            <a:ext cx="2447925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8723" name="Picture 3" descr="http://2.bp.blogspot.com/_N_mOB63qPaE/TSC1sZqSz1I/AAAAAAAARZQ/fgrOwc4gnqI/s1600/Beautiful-Bird-flying-photograp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76600"/>
            <a:ext cx="2838450" cy="186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87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0"/>
            <a:ext cx="2971800" cy="185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8725" name="Picture 5" descr="http://wpcontent.answcdn.com/wikipedia/commons/thumb/2/23/Georgia_Aquarium_-_Giant_Grouper_edit.jpg/220px-Georgia_Aquarium_-_Giant_Grouper_edi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34" t="10001" r="10710"/>
          <a:stretch>
            <a:fillRect/>
          </a:stretch>
        </p:blipFill>
        <p:spPr bwMode="auto">
          <a:xfrm>
            <a:off x="3028155" y="0"/>
            <a:ext cx="1542335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8726" name="Picture 6" descr="http://www.hummingbirdinnbelize.com/images.html/snorkelling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992688"/>
            <a:ext cx="2819400" cy="1865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8727" name="Picture 7" descr="http://www.australiangeographic.com.au/assets/images/article/journal/9750/great_white_shark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799" y="2057400"/>
            <a:ext cx="2760741" cy="175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8728" name="AutoShape 8" descr="data:image/jpeg;base64,/9j/4AAQSkZJRgABAQAAAQABAAD/2wCEAAkGBhQSERQUEhMVFRQUFxYUFBQUFhUXFRQVFBcXFRUXFBQXGyYeFxkjGRQUHy8gIycpLCwsFh4xNTAqNSYrLCkBCQoKDgwOGg8PGiokHBwsKSwsLCwpKSwsKSwsLCwsLCwpLCwsKSwpKSksLCksKSwsLCwpLCwpLCwsLCkpLCwsLP/AABEIALcBEwMBIgACEQEDEQH/xAAcAAABBQEBAQAAAAAAAAAAAAADAAECBAUGBwj/xABAEAABAwIDBQUGBAUCBgMAAAABAAIRAyEEEjETQVFhkQUicYGhBjJCUrHBFGLR8AdygpLhFvEVIzNTY7IkosL/xAAZAQADAQEBAAAAAAAAAAAAAAAAAQIDBAX/xAAvEQACAgEDAwEFCAMAAAAAAAAAAQIREgMhMRNBUfAEFCJhoUJxcoGxwdHxYpHh/9oADAMBAAIRAxEAPwD1XOpbRU9slt12YnLkW9om2yqbZNtUYhkW9sltVU2qW1RiGRb2icVFU2ifapYjst5k2ZVhVT7VKh2WM6bMg7VPtUUFhC9NmQ9qltUqAJmTbRD2iiXJ0AbapbVAlKUUKyxtU21QE6KCwu1TbVDTBOgCbQpZyoSnzIoCWdPnUEgAihE9onzpgApAhIYsykEpCaUASCkGKGZIVECCp5Qs5T3RQWElJDukigso7JLZIqWU8FpZNADSTbNWMh4Ji08EZBiV9mls0aUyLCgWzTZSjJIsdAYKUFGlNKLCgV0oKLmTSiwoHBSgokpJWFA7pZiiQllRYUQzFLMp5Etmi0FEc6WZT2QT7IItBRDOlnU9im2CVoNxZ0s6WwSFAo2DcWdPmS2BTiiUWg3GlSBSFIqQpFFoKEFIBNsilsykBMBTCFkKcMKACynBUA1TAQMlCSV0kgBbZNtlUgpnA8VeIsi5twExxKokHikGnijBBky9tgmL28AqNR+Vpc5wa0akmAPNYTfbOjnIe4NZudna5xM7qTJcB434gJYjTbOoOXgoEjguf/1jhsoO0I4gtu0RMlzSWcozTyT0/bLDH3Xl06REeRJRsVUvBul/JQL+Szx7TUfzmJkBhmRYiNZncps9oKRm1QATJdTfFtbgIsWLLhfySzKn/qCifjHgQ4HwiNeSnS7Tpv8Ace13gQT01VIl7FtolEFNVRikT8QeCTTC0WtkFJlIKmMSiNxKlxZSkjQZRbwCJkbwC5ntP2jLDlpxI1J0HIc1jYjtWrUkOqGDqBYdAqjoSluTLXjHY7Gp2tQBjaMnxU6eJpO91zT4ELz8NSLVt7svJj7w/B37sRSBguaDwzDeo1MZSbGZ7ROlwuDATwl7uvI/eH4PQab6btCD4EIhpNXnc8JRaeNeDIe8R+YqX7O+zKWuu6O8dTHEodR7G+88DxIC4s9r1f8AuO6qsXzckk8TdC9nfdieuuyOqxftBSaO6S87oEDzJWJiO1ajzJcQOAMAKgSErLohpxiYT1JSLVLEvaZa9w8yrlLt2q3Uhw5j7hZbY3qedU4xfKJTa4N/D+0o+NhHNp+xWk3tmhHv9Qf0XGQUg9ZvRi+C1rSXJ3Q7So2/5jL6XVxoG5edhyPSxT2+69zfAmOizfs/hlrX8o7/AChJcgz2irARLTzIuks+hI060TTNXmompzUdiOOiC+qwamfBaJXwQ3XIYv5oOJxORj3W7rXOg6HK0m/RD/Gt4FDxHabWjuiTz081WD8CzXk8jrdoYvFDbubiHAy6RScabRpbK3KBun1WexzC0wL5gQ4EnKBMtiYuSDeT3bRdN7Wdg4jB13Yii5wpveSx9NxDmF18hy3G8DiB5Ki72n2g/wCf/wA10++5oFSI1NVkPJk7yVwTTi6kelpyUlcTRNc6AuMjvZtCZdEC0CCLGbzxhWKNN1QZGUg4tl002OL8o1JDZkDjFlntdIDmPEHQPg+Rc248wiU8Y5hkhzTucwzrzbcb9wUmhZo4aZdaN5BkydJgzPirFPODaoREXLiL2BEzcyfQlVcPiGkd0yDa33urmGxbRrDeceOpmR5BNMTNTC42o0XqPIFrknyh0m/9J4AqVTtPaFwcXF0Q0A3MWv8AHHLLvWHX7QzaGBEW4b5P2Vel2hlIaMzWn3supHE/pu6lVmRibYoPGlIkCSQRUA8TOXjv4o+GxNSnBa6rT5tJDd3CB6qozLo2XnUECCJ+bXLEX3K1/wAQqU8oexpLhYk94NmNaZDh5lNSBxN7s/28qMhtUbQXuQGkxpleLO8YW4z2uY9vcbDuDt0/vRcFjqMU9pTkiQHiZILpPePxAxYkHTVCwHaAbdzobo0RmJJ4d4ZfEHhqtYzXcxnp2ttjrid5SlC9nT+LOVj2NdNhVdlJAEzvnha8nQBaFbBMpmKmJwzTw2zbEkAA7puF2LXh5OF+z6ifBXaFLMEB+LonEUabMVQew5jWIflLGiIyE2cZJ6aFXe2sEym5n4Z23a+Zh9IGnfV9x3de9uhR7xp3Vle76lcAZCWXmtA9i0hTNT8ZRAAJcDEgjUd15k2WX2hj8KKBNHFZq2QEUxTNQhxA3tMHVJ6+mu4L2fUfYIAmyoeHxzamXKIznK3XvPGVrmgG+bMfdvZWatBzXZXNc08HAg38fFXDUU1aJnpuDpg8oS2Y5pEjzTCor3M9iewTtw5UW1bqRxJS+Ifwi/DpbFSbiOKcYhFyCog8vBK/BE2oTF3AotiaQzXJ8yaU6qyaFmSSyhJO0TTNB9UnUyoSmCi96YhPqwqrjKIQolqpCA4nCsqMdTqNDmPEOad4+x3zuheSe1XsbUwriWNe+ibtqgTlF+7UA0IjWwIvyXsOVOCsdXSjqLfk20tWWk9uD57aSLjqNOq08N21UbAnSYcLOg2IJ+JsbivRO2/4c0qz3VKTtk51yzKNkXRqA2Cyd8TqvPu0OwHYao6nXDmuyk0yIyuM272hbY3H6heZqaMtPk9XS146nHJoU8RTqNk+/wAoBPg8HXkYUn0rCKjiIHvNAcOI/crnLtKM3HGNSs7Njco0oMuOaNAdBztv8VNzpNhJ9ViDHHij0MeZ1I8P8IsDfxQq4as9jjlqNljwCCLi7TFjYwRuPNV8I4guneLeKrMrySSZJuSTJJ5neVZamBd7OrOJLT8Qykcv9wD5Kv2gCGA76bi18fCHRDvDXqFcw9UASVPEOzQ5pIfEWEhzZjK8H3hZFhRy+PzEWObjF/TVZezJXV16DCZ2eQ/l0niAbjwlTp0CWua1wcXfEWjNAGl4m++Z1SoLOSZSM6weas7eo0xm9ZWpiOxMQxm0NGpsxLdqabwyxj37t1karOdg6hBeGOLRqWtJA/mIFvNTQ7CMrvOjgD+aB6lFdUqNHvC+hbP2VBmMI8OBAI9VIY3NYkzuyga7hAI3/spUM3Ozfa7E4fIQ5lQMcXMFRrjDiMpIcCCTHEldHU/ivtWTiKANWA3M1z292ZsJseeu6YXKdndg4mu4NbSrnxpnKP6nEAWV6r7BY9tjhXXsCDTN+EZ/RVjInKJ1mK/iLQr0aYNI0HsygVGBpeA0ZWhzXDvtjjfRbmFx+Gr1abaTy0VGgEObdtQxrBswk84g3Fl53/ovHNE/hap3EBoOnGCVUOExdCD+HrNIMZjRqDWLAx0VKepHhshw05c0eqV6BY6DHIgyDFpB3hCIVH2W9pPxbDTc47RjS9wPxd2cxt74JveXCZ90RoQvT0NTONvk8vX0+nKlwNCZqnkTwtzAZqdINTkJAJj0TMLoYapAJNDTChJCgpIoLL5aoFqsnCv+U9E34V/ynojJBiytlTFis/hXfKeib8K75T0RkgxZWypZFY/DO+U9E34Z3ynojJBiwGVAxvZ1Oswsqsa9p3OH0OoPMK7+Hd8p6FP+Gd8p6JNpjUWjyP2o/h1VoZqlAmpRF41qMHMRccx5wuQfAG+V9Fig75XdCua7d/hzQxEuFM0qhuXMEBx4uZpPMRzlcWpoLmB26ftDW0zxUORmOW32/wCwuIwru80lh0eGkN/QHlryWCWlpuCOE8JI87gjyXI4tcnbGSlwXqNYhaVDELGa9WadaEhm6x8o1F11j0cWVdw+NBTGbGUVM0FjYaXd8wTBHdYRMuM2HihUWCIP2I/RVWP1vqrlLIGNDc2a+eRZpnu5XA3kcQPPcwFX2rGPDHODHiHhpIDhvBGhE7uaz8BjHUXZmEtcAbsJaY03Wi4tC1w6Nbjcdx3W/fkquJwWa7bEbr3/AM/qlYUalLHU6kjEUmOcRZ5psc4GxBOYSY4cCRGkdR2a8MyikGEbnUWtbIcJmBB5EG4IXntOlF7gzwAbG+TNj7sWvm5hamB7UewWJII0k+Xnc9ea1hqYsznpqSo7wVCSHNJJBkO3xuMo9Svmbck7/PSRy0XO4XtOIqRNNw7+UOgOAlxJ/lNxFrm4N9im0n3b6EReQbtPCCF3Rkpnnzg4GjSxBywLECPEaifomdUc33SZyxItY/v0VUU3D4T0++u5HeXzofCDbeI5SUqJslh6rnOF5l0meDrOHhE/4VCrTgkDcTHkropOBENNjundcXUMXh3TZp04cPDlHRUnuJrYpxyTFqNsXfKeiQoO+U9CrsigWVNlRDh3/KehSGHd8ruhTsmgYanyqf4d/wAruhSFB/yu6FFhQ2VJTOFf8ruhSRaCmdYXDio5hxSz/wAyWY/mXFR22KUxI4pE/wAyjmP5uiKHY+YKLnDj++iRJ4noFHNzPRFCsbO3inkcf30THxPQJeZ6BFBZLMFGeaYu5noE2bmeiKCyVRoIIdBBEEG4I4ERdeZe3X8MWlrq+EHeaJdSubCSTT4/ynhbVelZzxPROSePok43yNTrg+Xarcrv39CptqyvWf4hfw7NUvxGGEvN6lICM3FzBvOhI5SOC8rxmDDXw2YsJ3F0CQPMx5LmlFo6oTUkEoVEekyCqWHg20dIjhv14boK0MI0F7Q+Wi0kCXRvIafeMXiVJoXaFUqzn4fvxVSjUjNBkDfFomBI5yFapvlMC9h68gNJneBbhePzbucAbgrdMDcTGk6cOm6yygwz+9VpYeu51mxYDOGgEkCBmuNe9E79+6QC4KAcCDBtcaCLXM8+h8UDEdkvpXM5HCWGZMRaTv4dON7FJszl7wG4bwLFzRrFvEb1enO1ocZDQeROp4QbknzPFIDO7Oxj6MubEaOadCLRmEiRNp5rc7F7RcGh4faXD+U/A0iT3SYBbGkEaSsirg+/3Tv7s38ARF/BAkscQbNO4XaOEAm8f7ytIyoiUUz0/A48VAZGV7SQ9hIlpGviLjqPFWQ7n9P0XD9jY1wa55dL6OX4gAaTnAETEWkFvAOI0AC6/AdptqNDmkaXsfpuPJbp3wc0o4lmef0U89rn6fvchZxy6KYqNkC1+SdEWRc8cfUJBw4+oSeANQOhTB43R0KdCsnm5+oUgef0UA8cktp4eqVBaCZuZ9FNrv3KDteY85TirzaigyQbacwmUMw5dU6KCyZoE746pDD8ypZ+XnKcE8o5E/QhFsEkNs1B1Lx9UUkc0MnxQmxtIiKXNNsU+0G/1n7qGccW9Lo3FsS2abZniogc+n6SpEo3HsLL4pi1SDuXqEpCW49iGXmmyc1KUpRbCkQcOa4j20/h+3EB1WgA2rHeYAAKu823PkeB36yu4dUHHyQnVY+1kVaoE8d0fN1fAuY7KWmA7KQ4FpB3gzcaenip1MW4DZvg5dDbM2wblPhlAjkvY/bP2QGLYXMtV37g+AYk/MLX4W4R5b2j2cGnK8d7MGlx94OqSYqD8oi35tbQsJQcTphNSKuAx2TOHNzBzSNfdmO8PQ+QVhuIOmhFj5clm4TGFsshrp0zCeMgG1jJtz5q1iKxGUkd17WuaTrJaA++8B+ax+6zNTQbX5/vmru1FNzDTcSS0h4cBAcS5pb+dhYRrxI0usmnIaCR3XSAeBbqPUGOBCs4eo2+aTEWBAkQc1zMbtxTA28LizG0kgAzId3g4633SGvg3uyN6vUa7SMwIuTIBgciW7hccYhcx+Ll0nfYxoQNBGsWFpWnhKpBBixuNYIBhwvrCQGuYOnEWHPd9dFPF0C9u0uWn34jukDLpPMGOZVFtWBMi8jzET4ajqPLVwuepTdSBMghzGiIc5ol7Z3EAF4E/A60poGC7FqhjnXsWmYccwDYJLBlu74oIggHQrXwvaOSt75c1wNw5guGiMtxcHL4gkReFzdKadQEtmJ7rpaDEjWxAnhfgVs4ksYWGnOWc8ht8ttmWSJEOOU3nuxffpCVGclZ3mFrZ2hwuDF9yLK5v2Vc5t5zMqDN8UzIkjML6h3gV0e/TS1vvAWy3OWSoK4a9R1Qyj0JOmvDf+/0Qqnr6JoTIkqO0HP0U3Oi3mhbU+XH9lUkS2Tz+I8ks5HHzH+FFz92/wAD9EhUtYHyB/QooVkjW8eiZR/Fjgf7XJlVfIm/mWdnyCfJ4Ks7D8LeD3j6SpNww4u6uPrZLbyUr8E3uOhBPT7lO08o6fqoGmDYDqXomQD/AHn6pNjSYneagRxPp/lSuouU2VQsqGaZ+Y9bfRTzxuVd3alOYzieQc7/ANQnbBpBi3mf34QgV8S1o7zso4ucAPUhSa4k2I82PH1KjVp0qgyv2bxqQQ1wnz3p3RNWVHe0NButVkeJP0lCPtPh4JDxbXuu/RTr+yuGIk0wBr3XPA/9oVI+zOCdaSTO6rf0KMgxZbHtJQOjwbcHW9FJvtDRcYDwYjjx8OMLIx3sdh22G2B4hzCP/tCx8RgKVMn/AOVTne18NdAkxAeZSsaTOvHa9I/ENeZA9Fy3tv7KtxLTVoACqACYF6oA0B+azNdYAWYztenRs2o4gRAFNw0J3gc/RO326psP/TeRGgygX1gH93UtxaplRTTtHFY/sRrQ57T3f+ZkA94BjoGb1HW9kDtH/oUjNn53BoiGuAp5jyk5rbo8V0HbnbFPEyWUXscWlrichaZeHl0bjbXmsTFYEvawNBGWddb89+9csqXB1xl5H7OcM7qL3SxxIng6mDkc2SACYLPB/Sxg2DYvedLAcZzgHzyl/RU6fYzgRJ38Nw9OSv0+zD3gHdwyQw7i4cRvFj5JFWiFGp+k/Y+cdEbA1SHTExeOIESN+4E+Si3sZ8e8I5D/AArmGwBDw4kWO4xIvIv4oCy5h2F8x3iOXvBxgO/33+k8NiXMIewwWEOGg7wIda2vcHRQ7Na+i5rmuu3l15X+im3DE79TuEmT6oCzVqVgaznOADs20pjLDC0kPAaLAAiRGhzJ8BjHgVKbBvLcp3tBcTBvFr2iNddaVHBOJ99ttCXtDmmZ90uteDC6Ts/H06dQPDHB5y7QseCHx7wDW6STOvWytJkuSNrsns+sxoDKXcdlIEgOa4gOLi2Y1AEACBIiLnpML2Y7I3PGbgOEwId4Kv2X2vRyDK155vILr85latPthkXDug06q7kjF0+QDcBwO7rewuq9Rnj9Z4n1V5/bLDbK7oP1VWt2u0fA49FcXJkSpFM1wPLmOSg6uNwtu9Fc/wCMB3wkeNvsqdWtwaI4A/cwtV9xk/kyJxMaNJ8I/VTzk/CfNCZVdwA5S0f+pUnk8us/VMjcnB4JKLWOjX6JkWMuSl3uI6lAFU72x/UPuEUnw9FFF3YxMax+/JOHToolx5df8Ib+YtyP6IodhHEDVwHp90N1Ro+OPMKu+B8J/uH3VLEYMvnMXCdMrgPpKeLDJF84kE/9QZf5ST1CrVKhuWm3E1Ln+l7TCxq3ZzgR3Xlo1zVSJHIZCmbh6EaPEf8Ameb+E/VNIG2TPa2Ka4y1hZzqUpI8AEev2gckxh2H8xH0yx6qriKVIXDHi0e+G+uqyqjwGghtQz+amRJ/M/8AyqqPf9iLl2r6lrE9u1GNk1mn8uHZePHOEA+01IsM/i3OHGo8Af2VVOhVIHeIYdwOUnqSB6IVOlULidr6tMj+Vrgn0l6/sT1Wuy9fkYlftajWkGk5xHul7qhE/mLi6VnntepTENYGsO6m9wn+mfsuqqhkXpy7cRTcJ6VFVe6pEDDUiDealKqT1c1yT0vn9A6rrj6nKYp1CoZL3tO/uA/RwKnS7GoubLa5ngKbJ6OrT6LqcI2oAQadFg5UXn6UwnrU6hItQduj8E89SQEulHl19f5F1ZcL+f2OUf2LUZdoe6d5p5R5kPIRv+Dvm9bDt5Guy3iMy6Sv2ZUdbYU+cYctb55nrKxHszXfIFKi0TYhpa7yvZZS0kuEzWOq+7RQf2eBriKH9L3u/wDRpUWMEkTm3AgOg+EgHqr3+iq493KfOPS6vYfsLFMAGdsDcA4xyksU9Jv7LRfVivtJlOj2ODbO5p3jYvn6ArQw3ZTYi5PzBlWPNpPrClV7Kr5SC1ruTmn6SPooU8A9jZNFh8aeX1stMIx2a/UhTlLdP9CYwOU5czRexdTB9XN0Vyn2Q/8A7rCODQ0dSwR6olOvVIANIA7oDWyOZfqrbS6SMkGNzgAT4Bt1FR7Gicu6J0OyDMtMH5sjXDyDj+i0qdCIG0ObfDWX/t0VeiHGM4jkYPplsroeZ90AcgFSj4IlLyWsO4nc7zAH3VgMPNVaYB1APkpOwFM/AOpVpJev+kNt8evoWwP3KganJUx2RT+VvUozcOGaZW+RP3Txj5Jyl4DbU8D5SUxqjh1Y76wqr3u3Pb/Y/wCxUm4lw1c3+14TwF1C02u3x/p/UIngQPEqs3Ft3uYPN33CI1zHaEH1+ylxKUvmiU/mb0CZFFMcB0CdLIeIPacS0qD6g+Zo6qlsJ1ptd4ZQhvwLT8EeYXQoJHO9RvsXH1j/AN1o8lWq1/8AynyCC3sj8jT4n9CoVOyDupt6/wCVSUfVENy9WCrYo/O7zI/VV3Vt5c6RpBCsOwLh8AHgB+qb8O/gB/SFfwkJS9WQ2pI99x/pCg5m/MfMIuyeL54/oA+ibYPj37Dkj4fA7l5BBp4g+ICZzwRBbN9wEfRO+k7efRDLQBdxnkE9idyIcTrI8IP/AOQiMaNxI6ShOYNxdKaObusJFNWFey+tTycB90M4RvyOdPzue4erlLZt3h3UfdOKLf8AydQk9+w067kaFMN9ykyeQj7o/wCId8gHn+qC3Djc5/UIn4RpGp83J0JuxGuAfdgn8yd2JtcW/mH6IQ7Ppu4GEVnZNPcB6/RJsaj94M128I8x9lL8azQifII5YxtgB5AlSc0H4R/bCWSBxZTNSnupA8wBKG4DXYz45VeNFvL+1DOHHzAJ4xYZzRCnXEQaIjxbMo/4sfK0eMfZAGEZvqIzMFS+afOEkooG5sc9oDiwci6B9FAdrE2aaPm5WhQpgWI8zKPh8Kw7mcdATHh5qXXgtX5KX4qtu2Pk7/KZ3aNbeaXU/qtVgotJnJdssloAmYM9D6IbsXS71mZhEW7vPlOnqkvwjf4jOb2s7e+kjjtdvxVKfT/KM3E0i5/uRMMlpFodv4TlvuVelVYW3ADu8QcljAs1w3X0P7F/kZX/AJBD2hSPx/2gqnXxLXfHWPgQrTMS1lMWcHPJvl3NtoBoS4/2ouIxtMB2UjUZDF4gzmEW3a701twhPfv6/wBmNUw4Px4jqP1U6PZW+cR1aPVbWIxzMwyvZFwetrRwi/6KQrMcX960ODcrudonfCebrgWCvkojs/8ANiP7mpKxiaTM3dzRDdC3XKJ36zKSW49jS/CD5nHz/wAJjhmb56pJLnTbOtpLsRbRZu+6RIG4pJLSjK64BOIPFV6tQCySSWKGpsi4cCmDDBmfRJJCiglNlWvSDt7hCTKbQDLifG8eFkklrgkjHqSbGcGneUOr2dTdck+c/ZJJGKHm0A/0+03zk/3Izew2jT7/AHSSUtIakxVezJ/xZQPZrd7fVMknhES1Z3yJtBrNG+p/VRAaDMEeBKdJPpRE9aafIm4oDQu8JEJDHHn6JJIwSew82+R3YqePnf7orA0/COiSSutjNyplmnhwfhb0RThgPhb0TJLGSNoy+QX8K2NB0R6LIu2AfAJJLJ8G0avgMKeb3rnwCRwrflCSSzyZrimM/C0zFhM8N1o+6k/AUZEabyQbfsfRJJXb8mVLwhndn0y7iNxJd5A77Ceiizs5sO3m0XI8fsmSSzl5H04+AjsIABAvebqOwHy+qZJNSYOKJhv5B1CSSSLCj//Z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 smtClean="0">
              <a:solidFill>
                <a:srgbClr val="000000"/>
              </a:solidFill>
            </a:endParaRPr>
          </a:p>
        </p:txBody>
      </p:sp>
      <p:pic>
        <p:nvPicPr>
          <p:cNvPr id="158729" name="Picture 9" descr="http://www.cornforthimages.com/galleries/Wildlife/Whales/Humpback/Humpback%20Whale%20Breach%20117_Frederick%20Sound,%20Alaska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62" b="3572"/>
          <a:stretch>
            <a:fillRect/>
          </a:stretch>
        </p:blipFill>
        <p:spPr bwMode="auto">
          <a:xfrm>
            <a:off x="0" y="0"/>
            <a:ext cx="30480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8730" name="Picture 10" descr="http://3.bp.blogspot.com/_N_mOB63qPaE/TSC2Bd4HZtI/AAAAAAAARaY/oYkK1xAIqNw/s1600/Flying-Birds-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1905000" cy="185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8731" name="Picture 11" descr="http://1.bp.blogspot.com/-4_7xhPhUTXk/TfdNbwXbigI/AAAAAAAAASA/Y1Xzyt4WR0g/s1600/ostrich-picture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20" r="15520"/>
          <a:stretch>
            <a:fillRect/>
          </a:stretch>
        </p:blipFill>
        <p:spPr bwMode="auto">
          <a:xfrm>
            <a:off x="7162800" y="4714875"/>
            <a:ext cx="19812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8732" name="Text Box 12"/>
          <p:cNvSpPr txBox="1">
            <a:spLocks noChangeArrowheads="1"/>
          </p:cNvSpPr>
          <p:nvPr/>
        </p:nvSpPr>
        <p:spPr bwMode="auto">
          <a:xfrm>
            <a:off x="1219200" y="0"/>
            <a:ext cx="8382000" cy="9144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5400" u="sng" dirty="0" smtClean="0">
                <a:solidFill>
                  <a:srgbClr val="FFFFFF"/>
                </a:solidFill>
              </a:rPr>
              <a:t>Day 5</a:t>
            </a:r>
            <a:r>
              <a:rPr lang="en-US" altLang="en-US" sz="5400" dirty="0" smtClean="0">
                <a:solidFill>
                  <a:srgbClr val="FFFFFF"/>
                </a:solidFill>
              </a:rPr>
              <a:t> </a:t>
            </a:r>
            <a:r>
              <a:rPr lang="en-US" altLang="en-US" sz="3200" dirty="0" smtClean="0">
                <a:solidFill>
                  <a:srgbClr val="FFFFFF"/>
                </a:solidFill>
              </a:rPr>
              <a:t>– </a:t>
            </a:r>
            <a:r>
              <a:rPr lang="en-US" altLang="en-US" sz="3600" dirty="0" smtClean="0">
                <a:solidFill>
                  <a:srgbClr val="FFFFFF"/>
                </a:solidFill>
              </a:rPr>
              <a:t>Genesis</a:t>
            </a:r>
            <a:r>
              <a:rPr lang="en-US" altLang="en-US" sz="3200" dirty="0" smtClean="0">
                <a:solidFill>
                  <a:srgbClr val="FFFFFF"/>
                </a:solidFill>
              </a:rPr>
              <a:t> 1:20-23</a:t>
            </a:r>
            <a:endParaRPr lang="en-US" altLang="en-US" sz="32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pic>
        <p:nvPicPr>
          <p:cNvPr id="158733" name="Picture 13" descr="http://sciencecastle.com/sc/app/webroot/img/animals/6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124450"/>
            <a:ext cx="2590800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8734" name="Picture 14" descr="http://1.bp.blogspot.com/_N_mOB63qPaE/TSC1s4kXzxI/AAAAAAAARZo/Hbnpb9foPyw/s1600/Bird-fling-pics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352800"/>
            <a:ext cx="18288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8735" name="Picture 1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54200"/>
            <a:ext cx="2209800" cy="147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8736" name="Text Box 16"/>
          <p:cNvSpPr txBox="1">
            <a:spLocks noChangeArrowheads="1"/>
          </p:cNvSpPr>
          <p:nvPr/>
        </p:nvSpPr>
        <p:spPr bwMode="auto">
          <a:xfrm>
            <a:off x="4743450" y="1143000"/>
            <a:ext cx="4400550" cy="17399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600" b="1" smtClean="0">
                <a:solidFill>
                  <a:srgbClr val="FFFFFF"/>
                </a:solidFill>
              </a:rPr>
              <a:t>God creates all</a:t>
            </a:r>
          </a:p>
          <a:p>
            <a:pPr eaLnBrk="1" hangingPunct="1"/>
            <a:r>
              <a:rPr lang="en-US" altLang="en-US" sz="3600" b="1" smtClean="0">
                <a:solidFill>
                  <a:srgbClr val="FFFFFF"/>
                </a:solidFill>
              </a:rPr>
              <a:t>the flying creatures</a:t>
            </a:r>
          </a:p>
          <a:p>
            <a:pPr eaLnBrk="1" hangingPunct="1"/>
            <a:r>
              <a:rPr lang="en-US" altLang="en-US" sz="3600" b="1" smtClean="0">
                <a:solidFill>
                  <a:srgbClr val="FFFFFF"/>
                </a:solidFill>
              </a:rPr>
              <a:t> of the air</a:t>
            </a:r>
          </a:p>
        </p:txBody>
      </p:sp>
      <p:pic>
        <p:nvPicPr>
          <p:cNvPr id="158737" name="Picture 1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0"/>
            <a:ext cx="1828800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8738" name="Picture 18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1828800" cy="103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8739" name="Picture 19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0050"/>
            <a:ext cx="1828800" cy="137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8740" name="Picture 20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35463"/>
            <a:ext cx="1828800" cy="116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8741" name="Picture 21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0" y="3810000"/>
            <a:ext cx="1638300" cy="116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8742" name="Picture 22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810000"/>
            <a:ext cx="1219200" cy="120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8743" name="Text Box 23"/>
          <p:cNvSpPr txBox="1">
            <a:spLocks noChangeArrowheads="1"/>
          </p:cNvSpPr>
          <p:nvPr/>
        </p:nvSpPr>
        <p:spPr bwMode="auto">
          <a:xfrm>
            <a:off x="125011" y="989807"/>
            <a:ext cx="4265691" cy="28384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3600" b="1" dirty="0" smtClean="0">
                <a:solidFill>
                  <a:srgbClr val="FFFFFF"/>
                </a:solidFill>
              </a:rPr>
              <a:t>God creates all the living creatures of</a:t>
            </a:r>
          </a:p>
          <a:p>
            <a:pPr eaLnBrk="1" hangingPunct="1"/>
            <a:r>
              <a:rPr lang="en-US" altLang="en-US" sz="3600" b="1" dirty="0" smtClean="0">
                <a:solidFill>
                  <a:srgbClr val="FFFFFF"/>
                </a:solidFill>
              </a:rPr>
              <a:t>the sea</a:t>
            </a:r>
          </a:p>
          <a:p>
            <a:pPr eaLnBrk="1" hangingPunct="1"/>
            <a:endParaRPr lang="en-US" altLang="en-US" sz="36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961477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8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8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8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8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8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8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8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8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8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8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8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8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8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8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8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58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8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58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5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58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58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36" grpId="0"/>
      <p:bldP spid="15874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-5953"/>
            <a:ext cx="9144000" cy="1231106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Day 5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 smtClean="0">
                <a:solidFill>
                  <a:srgbClr val="FFFF99"/>
                </a:solidFill>
                <a:latin typeface="Arial Narrow" panose="020B0606020202030204" pitchFamily="34" charset="0"/>
              </a:rPr>
              <a:t>Genesis 1:20-23 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“Kind” defined as those animals that can reproduce viable offspring - which limits speciation 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Evolution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requires a gain of beneficial genetic information by random mutation contrary to law of entropy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  <p:bldP spid="5632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0" name="Picture 2" descr="ANMWI05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19600"/>
            <a:ext cx="1951038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07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267200"/>
            <a:ext cx="1524000" cy="1385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0772" name="Picture 4" descr="ANMFA0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1"/>
          <a:stretch>
            <a:fillRect/>
          </a:stretch>
        </p:blipFill>
        <p:spPr bwMode="auto">
          <a:xfrm>
            <a:off x="1752600" y="1143000"/>
            <a:ext cx="30226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0773" name="Rectangle 5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-139700"/>
            <a:ext cx="9144000" cy="669925"/>
          </a:xfrm>
          <a:noFill/>
          <a:ln/>
        </p:spPr>
        <p:txBody>
          <a:bodyPr lIns="0" tIns="0" rIns="0" bIns="0">
            <a:spAutoFit/>
          </a:bodyPr>
          <a:lstStyle/>
          <a:p>
            <a:pPr defTabSz="381000"/>
            <a:r>
              <a:rPr lang="en-US" altLang="en-US" b="1" u="sng">
                <a:solidFill>
                  <a:srgbClr val="A0D0FF"/>
                </a:solidFill>
                <a:latin typeface="Arial Narrow" panose="020B0606020202030204" pitchFamily="34" charset="0"/>
              </a:rPr>
              <a:t>Day 6</a:t>
            </a:r>
            <a:r>
              <a:rPr lang="en-US" altLang="en-US" sz="3600" b="1">
                <a:solidFill>
                  <a:srgbClr val="FFFF99"/>
                </a:solidFill>
                <a:latin typeface="Arial Narrow" panose="020B0606020202030204" pitchFamily="34" charset="0"/>
              </a:rPr>
              <a:t> – Genesis 1:24-31</a:t>
            </a:r>
          </a:p>
        </p:txBody>
      </p:sp>
      <p:sp>
        <p:nvSpPr>
          <p:cNvPr id="160774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0" y="457200"/>
            <a:ext cx="9144000" cy="914400"/>
          </a:xfrm>
          <a:noFill/>
          <a:ln/>
        </p:spPr>
        <p:txBody>
          <a:bodyPr/>
          <a:lstStyle/>
          <a:p>
            <a:r>
              <a:rPr lang="en-US" altLang="en-US" sz="3600" b="1">
                <a:solidFill>
                  <a:srgbClr val="FFFFFF"/>
                </a:solidFill>
                <a:latin typeface="Arial Narrow" panose="020B0606020202030204" pitchFamily="34" charset="0"/>
              </a:rPr>
              <a:t>God creates all the land animals &amp; man</a:t>
            </a:r>
          </a:p>
        </p:txBody>
      </p:sp>
      <p:pic>
        <p:nvPicPr>
          <p:cNvPr id="160775" name="Picture 7" descr="ANMFA0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63" t="21875" r="19531"/>
          <a:stretch>
            <a:fillRect/>
          </a:stretch>
        </p:blipFill>
        <p:spPr bwMode="auto">
          <a:xfrm>
            <a:off x="0" y="1143000"/>
            <a:ext cx="17526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0776" name="Picture 8" descr="ANMFA03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13" t="9375"/>
          <a:stretch>
            <a:fillRect/>
          </a:stretch>
        </p:blipFill>
        <p:spPr bwMode="auto">
          <a:xfrm>
            <a:off x="4648200" y="1143000"/>
            <a:ext cx="17780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0777" name="Picture 9" descr="ANMWI01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6" r="11719"/>
          <a:stretch>
            <a:fillRect/>
          </a:stretch>
        </p:blipFill>
        <p:spPr bwMode="auto">
          <a:xfrm>
            <a:off x="6400800" y="1143000"/>
            <a:ext cx="27432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0778" name="Picture 10" descr="ANMWI03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352800"/>
            <a:ext cx="1647825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0779" name="Picture 11" descr="ANMWI18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01" r="22000"/>
          <a:stretch>
            <a:fillRect/>
          </a:stretch>
        </p:blipFill>
        <p:spPr bwMode="auto">
          <a:xfrm>
            <a:off x="1905000" y="2743200"/>
            <a:ext cx="1033463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0780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8700" y="5114432"/>
            <a:ext cx="1765300" cy="1743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0781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0"/>
            <a:ext cx="1905000" cy="138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0782" name="Picture 1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352800"/>
            <a:ext cx="2819400" cy="220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0783" name="Picture 1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76" y="5562600"/>
            <a:ext cx="16510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0784" name="Picture 1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505200"/>
            <a:ext cx="1981200" cy="164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0785" name="Picture 17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486400"/>
            <a:ext cx="16002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0786" name="Picture 18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788" y="5486400"/>
            <a:ext cx="139541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0787" name="Picture 19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486400"/>
            <a:ext cx="1158875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6012533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60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0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0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0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0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0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0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0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0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0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0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0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0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0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60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withGroup">
                            <p:stCondLst>
                              <p:cond delay="8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60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60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3" grpId="0"/>
      <p:bldP spid="160774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0" y="0"/>
            <a:ext cx="55626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6000" smtClean="0">
                <a:solidFill>
                  <a:srgbClr val="FFFFFF"/>
                </a:solidFill>
              </a:rPr>
              <a:t>Day 7</a:t>
            </a:r>
            <a:r>
              <a:rPr lang="en-US" altLang="en-US" sz="4000" smtClean="0">
                <a:solidFill>
                  <a:srgbClr val="FFFFFF"/>
                </a:solidFill>
              </a:rPr>
              <a:t/>
            </a:r>
            <a:br>
              <a:rPr lang="en-US" altLang="en-US" sz="4000" smtClean="0">
                <a:solidFill>
                  <a:srgbClr val="FFFFFF"/>
                </a:solidFill>
              </a:rPr>
            </a:br>
            <a:r>
              <a:rPr lang="en-US" altLang="en-US" sz="4200" smtClean="0">
                <a:solidFill>
                  <a:srgbClr val="FFFFFF"/>
                </a:solidFill>
                <a:latin typeface="Arial Narrow" panose="020B0606020202030204" pitchFamily="34" charset="0"/>
              </a:rPr>
              <a:t>God rests from all His work.</a:t>
            </a:r>
            <a:br>
              <a:rPr lang="en-US" altLang="en-US" sz="4200" smtClean="0">
                <a:solidFill>
                  <a:srgbClr val="FFFFFF"/>
                </a:solidFill>
                <a:latin typeface="Arial Narrow" panose="020B0606020202030204" pitchFamily="34" charset="0"/>
              </a:rPr>
            </a:br>
            <a:r>
              <a:rPr lang="en-US" altLang="en-US" sz="4200" smtClean="0">
                <a:solidFill>
                  <a:srgbClr val="FFFFFF"/>
                </a:solidFill>
                <a:latin typeface="Arial Narrow" panose="020B0606020202030204" pitchFamily="34" charset="0"/>
              </a:rPr>
              <a:t>He blesses the seventh day and makes it holy.</a:t>
            </a:r>
            <a:r>
              <a:rPr lang="en-US" altLang="en-US" sz="4200" smtClean="0">
                <a:solidFill>
                  <a:srgbClr val="FFFFFF"/>
                </a:solidFill>
              </a:rPr>
              <a:t/>
            </a:r>
            <a:br>
              <a:rPr lang="en-US" altLang="en-US" sz="4200" smtClean="0">
                <a:solidFill>
                  <a:srgbClr val="FFFFFF"/>
                </a:solidFill>
              </a:rPr>
            </a:br>
            <a:r>
              <a:rPr lang="en-US" altLang="en-US" sz="4200" smtClean="0">
                <a:solidFill>
                  <a:srgbClr val="FFFFFF"/>
                </a:solidFill>
              </a:rPr>
              <a:t>Genesis 2:1–3</a:t>
            </a:r>
            <a:endParaRPr lang="en-US" altLang="en-US" sz="40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93940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The Creation of </a:t>
            </a:r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Man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Genesis 1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5626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 Biblical understanding of marriage is critical in a society in which the family is under constant attack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While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there will be a focus on marriage, the principles and skills apply to all human relationships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50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0" y="0"/>
            <a:ext cx="55626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42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The </a:t>
            </a:r>
            <a:r>
              <a:rPr lang="en-US" altLang="en-US" sz="4200" b="1" dirty="0">
                <a:solidFill>
                  <a:srgbClr val="FFFFFF"/>
                </a:solidFill>
                <a:latin typeface="Arial Narrow" panose="020B0606020202030204" pitchFamily="34" charset="0"/>
              </a:rPr>
              <a:t>week of creation set the pattern for mankind to follow - a 7 day work week that includes a day of rest</a:t>
            </a:r>
            <a:endParaRPr lang="en-US" altLang="en-US" sz="4000" b="1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32004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The Creation &amp; Purpose of Man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Genesis 1:26-31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marL="396875" indent="-396875" eaLnBrk="1" hangingPunct="1">
              <a:buNone/>
            </a:pP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1.The origin of man is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God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-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vs 26-27</a:t>
            </a:r>
            <a:endParaRPr lang="en-US" altLang="en-US" sz="4400" b="1" dirty="0">
              <a:solidFill>
                <a:srgbClr val="FFFFFF"/>
              </a:solidFill>
              <a:latin typeface="Arial Narrow" panose="020B0606020202030204" pitchFamily="34" charset="0"/>
            </a:endParaRPr>
          </a:p>
          <a:p>
            <a:pPr marL="396875" indent="-396875" eaLnBrk="1" hangingPunct="1">
              <a:buNone/>
            </a:pP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" y="1828800"/>
            <a:ext cx="8996363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395452" y="3412779"/>
            <a:ext cx="609600" cy="609600"/>
          </a:xfrm>
          <a:custGeom>
            <a:avLst/>
            <a:gdLst>
              <a:gd name="G0" fmla="+- 2963 0 0"/>
              <a:gd name="G1" fmla="*/ G0 2 1"/>
              <a:gd name="G2" fmla="+- 21600 0 G1"/>
              <a:gd name="G3" fmla="*/ G2 G2 1"/>
              <a:gd name="G4" fmla="*/ G0 G0 1"/>
              <a:gd name="G5" fmla="+- G3 0 G4"/>
              <a:gd name="G6" fmla="*/ G5 1 8"/>
              <a:gd name="G7" fmla="sqrt G6"/>
              <a:gd name="G8" fmla="*/ G4 1 8"/>
              <a:gd name="G9" fmla="sqrt G8"/>
              <a:gd name="G10" fmla="+- G7 G9 0"/>
              <a:gd name="G11" fmla="+- G7 0 G9"/>
              <a:gd name="G12" fmla="+- G10 10800 0"/>
              <a:gd name="G13" fmla="+- 10800 0 G10"/>
              <a:gd name="G14" fmla="+- G11 10800 0"/>
              <a:gd name="G15" fmla="+- 10800 0 G11"/>
              <a:gd name="G16" fmla="+- 21600 0 G0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288" y="15194"/>
                </a:moveTo>
                <a:cubicBezTo>
                  <a:pt x="18167" y="13897"/>
                  <a:pt x="18637" y="12366"/>
                  <a:pt x="18637" y="10800"/>
                </a:cubicBezTo>
                <a:cubicBezTo>
                  <a:pt x="18637" y="6471"/>
                  <a:pt x="15128" y="2963"/>
                  <a:pt x="10800" y="2963"/>
                </a:cubicBezTo>
                <a:cubicBezTo>
                  <a:pt x="9233" y="2962"/>
                  <a:pt x="7702" y="3432"/>
                  <a:pt x="6405" y="4311"/>
                </a:cubicBezTo>
                <a:close/>
                <a:moveTo>
                  <a:pt x="4311" y="6405"/>
                </a:moveTo>
                <a:cubicBezTo>
                  <a:pt x="3432" y="7702"/>
                  <a:pt x="2963" y="9233"/>
                  <a:pt x="2963" y="10799"/>
                </a:cubicBezTo>
                <a:cubicBezTo>
                  <a:pt x="2963" y="15128"/>
                  <a:pt x="6471" y="18637"/>
                  <a:pt x="10800" y="18637"/>
                </a:cubicBezTo>
                <a:cubicBezTo>
                  <a:pt x="12366" y="18637"/>
                  <a:pt x="13897" y="18167"/>
                  <a:pt x="15194" y="17288"/>
                </a:cubicBezTo>
                <a:close/>
              </a:path>
            </a:pathLst>
          </a:custGeom>
          <a:solidFill>
            <a:srgbClr val="FC211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1066800" y="3429000"/>
            <a:ext cx="609600" cy="609600"/>
          </a:xfrm>
          <a:custGeom>
            <a:avLst/>
            <a:gdLst>
              <a:gd name="G0" fmla="+- 2963 0 0"/>
              <a:gd name="G1" fmla="*/ G0 2 1"/>
              <a:gd name="G2" fmla="+- 21600 0 G1"/>
              <a:gd name="G3" fmla="*/ G2 G2 1"/>
              <a:gd name="G4" fmla="*/ G0 G0 1"/>
              <a:gd name="G5" fmla="+- G3 0 G4"/>
              <a:gd name="G6" fmla="*/ G5 1 8"/>
              <a:gd name="G7" fmla="sqrt G6"/>
              <a:gd name="G8" fmla="*/ G4 1 8"/>
              <a:gd name="G9" fmla="sqrt G8"/>
              <a:gd name="G10" fmla="+- G7 G9 0"/>
              <a:gd name="G11" fmla="+- G7 0 G9"/>
              <a:gd name="G12" fmla="+- G10 10800 0"/>
              <a:gd name="G13" fmla="+- 10800 0 G10"/>
              <a:gd name="G14" fmla="+- G11 10800 0"/>
              <a:gd name="G15" fmla="+- 10800 0 G11"/>
              <a:gd name="G16" fmla="+- 21600 0 G0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288" y="15194"/>
                </a:moveTo>
                <a:cubicBezTo>
                  <a:pt x="18167" y="13897"/>
                  <a:pt x="18637" y="12366"/>
                  <a:pt x="18637" y="10800"/>
                </a:cubicBezTo>
                <a:cubicBezTo>
                  <a:pt x="18637" y="6471"/>
                  <a:pt x="15128" y="2963"/>
                  <a:pt x="10800" y="2963"/>
                </a:cubicBezTo>
                <a:cubicBezTo>
                  <a:pt x="9233" y="2962"/>
                  <a:pt x="7702" y="3432"/>
                  <a:pt x="6405" y="4311"/>
                </a:cubicBezTo>
                <a:close/>
                <a:moveTo>
                  <a:pt x="4311" y="6405"/>
                </a:moveTo>
                <a:cubicBezTo>
                  <a:pt x="3432" y="7702"/>
                  <a:pt x="2963" y="9233"/>
                  <a:pt x="2963" y="10799"/>
                </a:cubicBezTo>
                <a:cubicBezTo>
                  <a:pt x="2963" y="15128"/>
                  <a:pt x="6471" y="18637"/>
                  <a:pt x="10800" y="18637"/>
                </a:cubicBezTo>
                <a:cubicBezTo>
                  <a:pt x="12366" y="18637"/>
                  <a:pt x="13897" y="18167"/>
                  <a:pt x="15194" y="17288"/>
                </a:cubicBezTo>
                <a:close/>
              </a:path>
            </a:pathLst>
          </a:custGeom>
          <a:solidFill>
            <a:srgbClr val="FC211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1600200" y="3390900"/>
            <a:ext cx="609600" cy="609600"/>
          </a:xfrm>
          <a:custGeom>
            <a:avLst/>
            <a:gdLst>
              <a:gd name="G0" fmla="+- 2963 0 0"/>
              <a:gd name="G1" fmla="*/ G0 2 1"/>
              <a:gd name="G2" fmla="+- 21600 0 G1"/>
              <a:gd name="G3" fmla="*/ G2 G2 1"/>
              <a:gd name="G4" fmla="*/ G0 G0 1"/>
              <a:gd name="G5" fmla="+- G3 0 G4"/>
              <a:gd name="G6" fmla="*/ G5 1 8"/>
              <a:gd name="G7" fmla="sqrt G6"/>
              <a:gd name="G8" fmla="*/ G4 1 8"/>
              <a:gd name="G9" fmla="sqrt G8"/>
              <a:gd name="G10" fmla="+- G7 G9 0"/>
              <a:gd name="G11" fmla="+- G7 0 G9"/>
              <a:gd name="G12" fmla="+- G10 10800 0"/>
              <a:gd name="G13" fmla="+- 10800 0 G10"/>
              <a:gd name="G14" fmla="+- G11 10800 0"/>
              <a:gd name="G15" fmla="+- 10800 0 G11"/>
              <a:gd name="G16" fmla="+- 21600 0 G0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288" y="15194"/>
                </a:moveTo>
                <a:cubicBezTo>
                  <a:pt x="18167" y="13897"/>
                  <a:pt x="18637" y="12366"/>
                  <a:pt x="18637" y="10800"/>
                </a:cubicBezTo>
                <a:cubicBezTo>
                  <a:pt x="18637" y="6471"/>
                  <a:pt x="15128" y="2963"/>
                  <a:pt x="10800" y="2963"/>
                </a:cubicBezTo>
                <a:cubicBezTo>
                  <a:pt x="9233" y="2962"/>
                  <a:pt x="7702" y="3432"/>
                  <a:pt x="6405" y="4311"/>
                </a:cubicBezTo>
                <a:close/>
                <a:moveTo>
                  <a:pt x="4311" y="6405"/>
                </a:moveTo>
                <a:cubicBezTo>
                  <a:pt x="3432" y="7702"/>
                  <a:pt x="2963" y="9233"/>
                  <a:pt x="2963" y="10799"/>
                </a:cubicBezTo>
                <a:cubicBezTo>
                  <a:pt x="2963" y="15128"/>
                  <a:pt x="6471" y="18637"/>
                  <a:pt x="10800" y="18637"/>
                </a:cubicBezTo>
                <a:cubicBezTo>
                  <a:pt x="12366" y="18637"/>
                  <a:pt x="13897" y="18167"/>
                  <a:pt x="15194" y="17288"/>
                </a:cubicBezTo>
                <a:close/>
              </a:path>
            </a:pathLst>
          </a:custGeom>
          <a:solidFill>
            <a:srgbClr val="FC211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3276600" y="3139289"/>
            <a:ext cx="609600" cy="609600"/>
          </a:xfrm>
          <a:custGeom>
            <a:avLst/>
            <a:gdLst>
              <a:gd name="G0" fmla="+- 2963 0 0"/>
              <a:gd name="G1" fmla="*/ G0 2 1"/>
              <a:gd name="G2" fmla="+- 21600 0 G1"/>
              <a:gd name="G3" fmla="*/ G2 G2 1"/>
              <a:gd name="G4" fmla="*/ G0 G0 1"/>
              <a:gd name="G5" fmla="+- G3 0 G4"/>
              <a:gd name="G6" fmla="*/ G5 1 8"/>
              <a:gd name="G7" fmla="sqrt G6"/>
              <a:gd name="G8" fmla="*/ G4 1 8"/>
              <a:gd name="G9" fmla="sqrt G8"/>
              <a:gd name="G10" fmla="+- G7 G9 0"/>
              <a:gd name="G11" fmla="+- G7 0 G9"/>
              <a:gd name="G12" fmla="+- G10 10800 0"/>
              <a:gd name="G13" fmla="+- 10800 0 G10"/>
              <a:gd name="G14" fmla="+- G11 10800 0"/>
              <a:gd name="G15" fmla="+- 10800 0 G11"/>
              <a:gd name="G16" fmla="+- 21600 0 G0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288" y="15194"/>
                </a:moveTo>
                <a:cubicBezTo>
                  <a:pt x="18167" y="13897"/>
                  <a:pt x="18637" y="12366"/>
                  <a:pt x="18637" y="10800"/>
                </a:cubicBezTo>
                <a:cubicBezTo>
                  <a:pt x="18637" y="6471"/>
                  <a:pt x="15128" y="2963"/>
                  <a:pt x="10800" y="2963"/>
                </a:cubicBezTo>
                <a:cubicBezTo>
                  <a:pt x="9233" y="2962"/>
                  <a:pt x="7702" y="3432"/>
                  <a:pt x="6405" y="4311"/>
                </a:cubicBezTo>
                <a:close/>
                <a:moveTo>
                  <a:pt x="4311" y="6405"/>
                </a:moveTo>
                <a:cubicBezTo>
                  <a:pt x="3432" y="7702"/>
                  <a:pt x="2963" y="9233"/>
                  <a:pt x="2963" y="10799"/>
                </a:cubicBezTo>
                <a:cubicBezTo>
                  <a:pt x="2963" y="15128"/>
                  <a:pt x="6471" y="18637"/>
                  <a:pt x="10800" y="18637"/>
                </a:cubicBezTo>
                <a:cubicBezTo>
                  <a:pt x="12366" y="18637"/>
                  <a:pt x="13897" y="18167"/>
                  <a:pt x="15194" y="17288"/>
                </a:cubicBezTo>
                <a:close/>
              </a:path>
            </a:pathLst>
          </a:custGeom>
          <a:solidFill>
            <a:srgbClr val="FC211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5030390" y="3070256"/>
            <a:ext cx="609600" cy="609600"/>
          </a:xfrm>
          <a:custGeom>
            <a:avLst/>
            <a:gdLst>
              <a:gd name="G0" fmla="+- 2963 0 0"/>
              <a:gd name="G1" fmla="*/ G0 2 1"/>
              <a:gd name="G2" fmla="+- 21600 0 G1"/>
              <a:gd name="G3" fmla="*/ G2 G2 1"/>
              <a:gd name="G4" fmla="*/ G0 G0 1"/>
              <a:gd name="G5" fmla="+- G3 0 G4"/>
              <a:gd name="G6" fmla="*/ G5 1 8"/>
              <a:gd name="G7" fmla="sqrt G6"/>
              <a:gd name="G8" fmla="*/ G4 1 8"/>
              <a:gd name="G9" fmla="sqrt G8"/>
              <a:gd name="G10" fmla="+- G7 G9 0"/>
              <a:gd name="G11" fmla="+- G7 0 G9"/>
              <a:gd name="G12" fmla="+- G10 10800 0"/>
              <a:gd name="G13" fmla="+- 10800 0 G10"/>
              <a:gd name="G14" fmla="+- G11 10800 0"/>
              <a:gd name="G15" fmla="+- 10800 0 G11"/>
              <a:gd name="G16" fmla="+- 21600 0 G0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288" y="15194"/>
                </a:moveTo>
                <a:cubicBezTo>
                  <a:pt x="18167" y="13897"/>
                  <a:pt x="18637" y="12366"/>
                  <a:pt x="18637" y="10800"/>
                </a:cubicBezTo>
                <a:cubicBezTo>
                  <a:pt x="18637" y="6471"/>
                  <a:pt x="15128" y="2963"/>
                  <a:pt x="10800" y="2963"/>
                </a:cubicBezTo>
                <a:cubicBezTo>
                  <a:pt x="9233" y="2962"/>
                  <a:pt x="7702" y="3432"/>
                  <a:pt x="6405" y="4311"/>
                </a:cubicBezTo>
                <a:close/>
                <a:moveTo>
                  <a:pt x="4311" y="6405"/>
                </a:moveTo>
                <a:cubicBezTo>
                  <a:pt x="3432" y="7702"/>
                  <a:pt x="2963" y="9233"/>
                  <a:pt x="2963" y="10799"/>
                </a:cubicBezTo>
                <a:cubicBezTo>
                  <a:pt x="2963" y="15128"/>
                  <a:pt x="6471" y="18637"/>
                  <a:pt x="10800" y="18637"/>
                </a:cubicBezTo>
                <a:cubicBezTo>
                  <a:pt x="12366" y="18637"/>
                  <a:pt x="13897" y="18167"/>
                  <a:pt x="15194" y="17288"/>
                </a:cubicBezTo>
                <a:close/>
              </a:path>
            </a:pathLst>
          </a:custGeom>
          <a:solidFill>
            <a:srgbClr val="FC211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1" name="AutoShape 5"/>
          <p:cNvSpPr>
            <a:spLocks noChangeArrowheads="1"/>
          </p:cNvSpPr>
          <p:nvPr/>
        </p:nvSpPr>
        <p:spPr bwMode="auto">
          <a:xfrm>
            <a:off x="5639990" y="3057431"/>
            <a:ext cx="609600" cy="609600"/>
          </a:xfrm>
          <a:custGeom>
            <a:avLst/>
            <a:gdLst>
              <a:gd name="G0" fmla="+- 2963 0 0"/>
              <a:gd name="G1" fmla="*/ G0 2 1"/>
              <a:gd name="G2" fmla="+- 21600 0 G1"/>
              <a:gd name="G3" fmla="*/ G2 G2 1"/>
              <a:gd name="G4" fmla="*/ G0 G0 1"/>
              <a:gd name="G5" fmla="+- G3 0 G4"/>
              <a:gd name="G6" fmla="*/ G5 1 8"/>
              <a:gd name="G7" fmla="sqrt G6"/>
              <a:gd name="G8" fmla="*/ G4 1 8"/>
              <a:gd name="G9" fmla="sqrt G8"/>
              <a:gd name="G10" fmla="+- G7 G9 0"/>
              <a:gd name="G11" fmla="+- G7 0 G9"/>
              <a:gd name="G12" fmla="+- G10 10800 0"/>
              <a:gd name="G13" fmla="+- 10800 0 G10"/>
              <a:gd name="G14" fmla="+- G11 10800 0"/>
              <a:gd name="G15" fmla="+- 10800 0 G11"/>
              <a:gd name="G16" fmla="+- 21600 0 G0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288" y="15194"/>
                </a:moveTo>
                <a:cubicBezTo>
                  <a:pt x="18167" y="13897"/>
                  <a:pt x="18637" y="12366"/>
                  <a:pt x="18637" y="10800"/>
                </a:cubicBezTo>
                <a:cubicBezTo>
                  <a:pt x="18637" y="6471"/>
                  <a:pt x="15128" y="2963"/>
                  <a:pt x="10800" y="2963"/>
                </a:cubicBezTo>
                <a:cubicBezTo>
                  <a:pt x="9233" y="2962"/>
                  <a:pt x="7702" y="3432"/>
                  <a:pt x="6405" y="4311"/>
                </a:cubicBezTo>
                <a:close/>
                <a:moveTo>
                  <a:pt x="4311" y="6405"/>
                </a:moveTo>
                <a:cubicBezTo>
                  <a:pt x="3432" y="7702"/>
                  <a:pt x="2963" y="9233"/>
                  <a:pt x="2963" y="10799"/>
                </a:cubicBezTo>
                <a:cubicBezTo>
                  <a:pt x="2963" y="15128"/>
                  <a:pt x="6471" y="18637"/>
                  <a:pt x="10800" y="18637"/>
                </a:cubicBezTo>
                <a:cubicBezTo>
                  <a:pt x="12366" y="18637"/>
                  <a:pt x="13897" y="18167"/>
                  <a:pt x="15194" y="17288"/>
                </a:cubicBezTo>
                <a:close/>
              </a:path>
            </a:pathLst>
          </a:custGeom>
          <a:solidFill>
            <a:srgbClr val="FC211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auto">
          <a:xfrm>
            <a:off x="6266424" y="3066484"/>
            <a:ext cx="609600" cy="609600"/>
          </a:xfrm>
          <a:custGeom>
            <a:avLst/>
            <a:gdLst>
              <a:gd name="G0" fmla="+- 2963 0 0"/>
              <a:gd name="G1" fmla="*/ G0 2 1"/>
              <a:gd name="G2" fmla="+- 21600 0 G1"/>
              <a:gd name="G3" fmla="*/ G2 G2 1"/>
              <a:gd name="G4" fmla="*/ G0 G0 1"/>
              <a:gd name="G5" fmla="+- G3 0 G4"/>
              <a:gd name="G6" fmla="*/ G5 1 8"/>
              <a:gd name="G7" fmla="sqrt G6"/>
              <a:gd name="G8" fmla="*/ G4 1 8"/>
              <a:gd name="G9" fmla="sqrt G8"/>
              <a:gd name="G10" fmla="+- G7 G9 0"/>
              <a:gd name="G11" fmla="+- G7 0 G9"/>
              <a:gd name="G12" fmla="+- G10 10800 0"/>
              <a:gd name="G13" fmla="+- 10800 0 G10"/>
              <a:gd name="G14" fmla="+- G11 10800 0"/>
              <a:gd name="G15" fmla="+- 10800 0 G11"/>
              <a:gd name="G16" fmla="+- 21600 0 G0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288" y="15194"/>
                </a:moveTo>
                <a:cubicBezTo>
                  <a:pt x="18167" y="13897"/>
                  <a:pt x="18637" y="12366"/>
                  <a:pt x="18637" y="10800"/>
                </a:cubicBezTo>
                <a:cubicBezTo>
                  <a:pt x="18637" y="6471"/>
                  <a:pt x="15128" y="2963"/>
                  <a:pt x="10800" y="2963"/>
                </a:cubicBezTo>
                <a:cubicBezTo>
                  <a:pt x="9233" y="2962"/>
                  <a:pt x="7702" y="3432"/>
                  <a:pt x="6405" y="4311"/>
                </a:cubicBezTo>
                <a:close/>
                <a:moveTo>
                  <a:pt x="4311" y="6405"/>
                </a:moveTo>
                <a:cubicBezTo>
                  <a:pt x="3432" y="7702"/>
                  <a:pt x="2963" y="9233"/>
                  <a:pt x="2963" y="10799"/>
                </a:cubicBezTo>
                <a:cubicBezTo>
                  <a:pt x="2963" y="15128"/>
                  <a:pt x="6471" y="18637"/>
                  <a:pt x="10800" y="18637"/>
                </a:cubicBezTo>
                <a:cubicBezTo>
                  <a:pt x="12366" y="18637"/>
                  <a:pt x="13897" y="18167"/>
                  <a:pt x="15194" y="17288"/>
                </a:cubicBezTo>
                <a:close/>
              </a:path>
            </a:pathLst>
          </a:custGeom>
          <a:solidFill>
            <a:srgbClr val="FC211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3" name="AutoShape 5"/>
          <p:cNvSpPr>
            <a:spLocks noChangeArrowheads="1"/>
          </p:cNvSpPr>
          <p:nvPr/>
        </p:nvSpPr>
        <p:spPr bwMode="auto">
          <a:xfrm>
            <a:off x="6859190" y="3086100"/>
            <a:ext cx="609600" cy="609600"/>
          </a:xfrm>
          <a:custGeom>
            <a:avLst/>
            <a:gdLst>
              <a:gd name="G0" fmla="+- 2963 0 0"/>
              <a:gd name="G1" fmla="*/ G0 2 1"/>
              <a:gd name="G2" fmla="+- 21600 0 G1"/>
              <a:gd name="G3" fmla="*/ G2 G2 1"/>
              <a:gd name="G4" fmla="*/ G0 G0 1"/>
              <a:gd name="G5" fmla="+- G3 0 G4"/>
              <a:gd name="G6" fmla="*/ G5 1 8"/>
              <a:gd name="G7" fmla="sqrt G6"/>
              <a:gd name="G8" fmla="*/ G4 1 8"/>
              <a:gd name="G9" fmla="sqrt G8"/>
              <a:gd name="G10" fmla="+- G7 G9 0"/>
              <a:gd name="G11" fmla="+- G7 0 G9"/>
              <a:gd name="G12" fmla="+- G10 10800 0"/>
              <a:gd name="G13" fmla="+- 10800 0 G10"/>
              <a:gd name="G14" fmla="+- G11 10800 0"/>
              <a:gd name="G15" fmla="+- 10800 0 G11"/>
              <a:gd name="G16" fmla="+- 21600 0 G0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288" y="15194"/>
                </a:moveTo>
                <a:cubicBezTo>
                  <a:pt x="18167" y="13897"/>
                  <a:pt x="18637" y="12366"/>
                  <a:pt x="18637" y="10800"/>
                </a:cubicBezTo>
                <a:cubicBezTo>
                  <a:pt x="18637" y="6471"/>
                  <a:pt x="15128" y="2963"/>
                  <a:pt x="10800" y="2963"/>
                </a:cubicBezTo>
                <a:cubicBezTo>
                  <a:pt x="9233" y="2962"/>
                  <a:pt x="7702" y="3432"/>
                  <a:pt x="6405" y="4311"/>
                </a:cubicBezTo>
                <a:close/>
                <a:moveTo>
                  <a:pt x="4311" y="6405"/>
                </a:moveTo>
                <a:cubicBezTo>
                  <a:pt x="3432" y="7702"/>
                  <a:pt x="2963" y="9233"/>
                  <a:pt x="2963" y="10799"/>
                </a:cubicBezTo>
                <a:cubicBezTo>
                  <a:pt x="2963" y="15128"/>
                  <a:pt x="6471" y="18637"/>
                  <a:pt x="10800" y="18637"/>
                </a:cubicBezTo>
                <a:cubicBezTo>
                  <a:pt x="12366" y="18637"/>
                  <a:pt x="13897" y="18167"/>
                  <a:pt x="15194" y="17288"/>
                </a:cubicBezTo>
                <a:close/>
              </a:path>
            </a:pathLst>
          </a:custGeom>
          <a:solidFill>
            <a:srgbClr val="FC211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4" name="AutoShape 5"/>
          <p:cNvSpPr>
            <a:spLocks noChangeArrowheads="1"/>
          </p:cNvSpPr>
          <p:nvPr/>
        </p:nvSpPr>
        <p:spPr bwMode="auto">
          <a:xfrm>
            <a:off x="7542608" y="3066484"/>
            <a:ext cx="609600" cy="609600"/>
          </a:xfrm>
          <a:custGeom>
            <a:avLst/>
            <a:gdLst>
              <a:gd name="G0" fmla="+- 2963 0 0"/>
              <a:gd name="G1" fmla="*/ G0 2 1"/>
              <a:gd name="G2" fmla="+- 21600 0 G1"/>
              <a:gd name="G3" fmla="*/ G2 G2 1"/>
              <a:gd name="G4" fmla="*/ G0 G0 1"/>
              <a:gd name="G5" fmla="+- G3 0 G4"/>
              <a:gd name="G6" fmla="*/ G5 1 8"/>
              <a:gd name="G7" fmla="sqrt G6"/>
              <a:gd name="G8" fmla="*/ G4 1 8"/>
              <a:gd name="G9" fmla="sqrt G8"/>
              <a:gd name="G10" fmla="+- G7 G9 0"/>
              <a:gd name="G11" fmla="+- G7 0 G9"/>
              <a:gd name="G12" fmla="+- G10 10800 0"/>
              <a:gd name="G13" fmla="+- 10800 0 G10"/>
              <a:gd name="G14" fmla="+- G11 10800 0"/>
              <a:gd name="G15" fmla="+- 10800 0 G11"/>
              <a:gd name="G16" fmla="+- 21600 0 G0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288" y="15194"/>
                </a:moveTo>
                <a:cubicBezTo>
                  <a:pt x="18167" y="13897"/>
                  <a:pt x="18637" y="12366"/>
                  <a:pt x="18637" y="10800"/>
                </a:cubicBezTo>
                <a:cubicBezTo>
                  <a:pt x="18637" y="6471"/>
                  <a:pt x="15128" y="2963"/>
                  <a:pt x="10800" y="2963"/>
                </a:cubicBezTo>
                <a:cubicBezTo>
                  <a:pt x="9233" y="2962"/>
                  <a:pt x="7702" y="3432"/>
                  <a:pt x="6405" y="4311"/>
                </a:cubicBezTo>
                <a:close/>
                <a:moveTo>
                  <a:pt x="4311" y="6405"/>
                </a:moveTo>
                <a:cubicBezTo>
                  <a:pt x="3432" y="7702"/>
                  <a:pt x="2963" y="9233"/>
                  <a:pt x="2963" y="10799"/>
                </a:cubicBezTo>
                <a:cubicBezTo>
                  <a:pt x="2963" y="15128"/>
                  <a:pt x="6471" y="18637"/>
                  <a:pt x="10800" y="18637"/>
                </a:cubicBezTo>
                <a:cubicBezTo>
                  <a:pt x="12366" y="18637"/>
                  <a:pt x="13897" y="18167"/>
                  <a:pt x="15194" y="17288"/>
                </a:cubicBezTo>
                <a:close/>
              </a:path>
            </a:pathLst>
          </a:custGeom>
          <a:solidFill>
            <a:srgbClr val="FC211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5" name="AutoShape 5"/>
          <p:cNvSpPr>
            <a:spLocks noChangeArrowheads="1"/>
          </p:cNvSpPr>
          <p:nvPr/>
        </p:nvSpPr>
        <p:spPr bwMode="auto">
          <a:xfrm>
            <a:off x="2133600" y="5410200"/>
            <a:ext cx="609600" cy="609600"/>
          </a:xfrm>
          <a:custGeom>
            <a:avLst/>
            <a:gdLst>
              <a:gd name="G0" fmla="+- 2963 0 0"/>
              <a:gd name="G1" fmla="*/ G0 2 1"/>
              <a:gd name="G2" fmla="+- 21600 0 G1"/>
              <a:gd name="G3" fmla="*/ G2 G2 1"/>
              <a:gd name="G4" fmla="*/ G0 G0 1"/>
              <a:gd name="G5" fmla="+- G3 0 G4"/>
              <a:gd name="G6" fmla="*/ G5 1 8"/>
              <a:gd name="G7" fmla="sqrt G6"/>
              <a:gd name="G8" fmla="*/ G4 1 8"/>
              <a:gd name="G9" fmla="sqrt G8"/>
              <a:gd name="G10" fmla="+- G7 G9 0"/>
              <a:gd name="G11" fmla="+- G7 0 G9"/>
              <a:gd name="G12" fmla="+- G10 10800 0"/>
              <a:gd name="G13" fmla="+- 10800 0 G10"/>
              <a:gd name="G14" fmla="+- G11 10800 0"/>
              <a:gd name="G15" fmla="+- 10800 0 G11"/>
              <a:gd name="G16" fmla="+- 21600 0 G0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288" y="15194"/>
                </a:moveTo>
                <a:cubicBezTo>
                  <a:pt x="18167" y="13897"/>
                  <a:pt x="18637" y="12366"/>
                  <a:pt x="18637" y="10800"/>
                </a:cubicBezTo>
                <a:cubicBezTo>
                  <a:pt x="18637" y="6471"/>
                  <a:pt x="15128" y="2963"/>
                  <a:pt x="10800" y="2963"/>
                </a:cubicBezTo>
                <a:cubicBezTo>
                  <a:pt x="9233" y="2962"/>
                  <a:pt x="7702" y="3432"/>
                  <a:pt x="6405" y="4311"/>
                </a:cubicBezTo>
                <a:close/>
                <a:moveTo>
                  <a:pt x="4311" y="6405"/>
                </a:moveTo>
                <a:cubicBezTo>
                  <a:pt x="3432" y="7702"/>
                  <a:pt x="2963" y="9233"/>
                  <a:pt x="2963" y="10799"/>
                </a:cubicBezTo>
                <a:cubicBezTo>
                  <a:pt x="2963" y="15128"/>
                  <a:pt x="6471" y="18637"/>
                  <a:pt x="10800" y="18637"/>
                </a:cubicBezTo>
                <a:cubicBezTo>
                  <a:pt x="12366" y="18637"/>
                  <a:pt x="13897" y="18167"/>
                  <a:pt x="15194" y="17288"/>
                </a:cubicBezTo>
                <a:close/>
              </a:path>
            </a:pathLst>
          </a:custGeom>
          <a:solidFill>
            <a:srgbClr val="FC211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6" name="AutoShape 5"/>
          <p:cNvSpPr>
            <a:spLocks noChangeArrowheads="1"/>
          </p:cNvSpPr>
          <p:nvPr/>
        </p:nvSpPr>
        <p:spPr bwMode="auto">
          <a:xfrm>
            <a:off x="2743200" y="5403410"/>
            <a:ext cx="609600" cy="609600"/>
          </a:xfrm>
          <a:custGeom>
            <a:avLst/>
            <a:gdLst>
              <a:gd name="G0" fmla="+- 2963 0 0"/>
              <a:gd name="G1" fmla="*/ G0 2 1"/>
              <a:gd name="G2" fmla="+- 21600 0 G1"/>
              <a:gd name="G3" fmla="*/ G2 G2 1"/>
              <a:gd name="G4" fmla="*/ G0 G0 1"/>
              <a:gd name="G5" fmla="+- G3 0 G4"/>
              <a:gd name="G6" fmla="*/ G5 1 8"/>
              <a:gd name="G7" fmla="sqrt G6"/>
              <a:gd name="G8" fmla="*/ G4 1 8"/>
              <a:gd name="G9" fmla="sqrt G8"/>
              <a:gd name="G10" fmla="+- G7 G9 0"/>
              <a:gd name="G11" fmla="+- G7 0 G9"/>
              <a:gd name="G12" fmla="+- G10 10800 0"/>
              <a:gd name="G13" fmla="+- 10800 0 G10"/>
              <a:gd name="G14" fmla="+- G11 10800 0"/>
              <a:gd name="G15" fmla="+- 10800 0 G11"/>
              <a:gd name="G16" fmla="+- 21600 0 G0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288" y="15194"/>
                </a:moveTo>
                <a:cubicBezTo>
                  <a:pt x="18167" y="13897"/>
                  <a:pt x="18637" y="12366"/>
                  <a:pt x="18637" y="10800"/>
                </a:cubicBezTo>
                <a:cubicBezTo>
                  <a:pt x="18637" y="6471"/>
                  <a:pt x="15128" y="2963"/>
                  <a:pt x="10800" y="2963"/>
                </a:cubicBezTo>
                <a:cubicBezTo>
                  <a:pt x="9233" y="2962"/>
                  <a:pt x="7702" y="3432"/>
                  <a:pt x="6405" y="4311"/>
                </a:cubicBezTo>
                <a:close/>
                <a:moveTo>
                  <a:pt x="4311" y="6405"/>
                </a:moveTo>
                <a:cubicBezTo>
                  <a:pt x="3432" y="7702"/>
                  <a:pt x="2963" y="9233"/>
                  <a:pt x="2963" y="10799"/>
                </a:cubicBezTo>
                <a:cubicBezTo>
                  <a:pt x="2963" y="15128"/>
                  <a:pt x="6471" y="18637"/>
                  <a:pt x="10800" y="18637"/>
                </a:cubicBezTo>
                <a:cubicBezTo>
                  <a:pt x="12366" y="18637"/>
                  <a:pt x="13897" y="18167"/>
                  <a:pt x="15194" y="17288"/>
                </a:cubicBezTo>
                <a:close/>
              </a:path>
            </a:pathLst>
          </a:custGeom>
          <a:solidFill>
            <a:srgbClr val="FC211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7" name="AutoShape 5"/>
          <p:cNvSpPr>
            <a:spLocks noChangeArrowheads="1"/>
          </p:cNvSpPr>
          <p:nvPr/>
        </p:nvSpPr>
        <p:spPr bwMode="auto">
          <a:xfrm>
            <a:off x="3733800" y="5396620"/>
            <a:ext cx="609600" cy="609600"/>
          </a:xfrm>
          <a:custGeom>
            <a:avLst/>
            <a:gdLst>
              <a:gd name="G0" fmla="+- 2963 0 0"/>
              <a:gd name="G1" fmla="*/ G0 2 1"/>
              <a:gd name="G2" fmla="+- 21600 0 G1"/>
              <a:gd name="G3" fmla="*/ G2 G2 1"/>
              <a:gd name="G4" fmla="*/ G0 G0 1"/>
              <a:gd name="G5" fmla="+- G3 0 G4"/>
              <a:gd name="G6" fmla="*/ G5 1 8"/>
              <a:gd name="G7" fmla="sqrt G6"/>
              <a:gd name="G8" fmla="*/ G4 1 8"/>
              <a:gd name="G9" fmla="sqrt G8"/>
              <a:gd name="G10" fmla="+- G7 G9 0"/>
              <a:gd name="G11" fmla="+- G7 0 G9"/>
              <a:gd name="G12" fmla="+- G10 10800 0"/>
              <a:gd name="G13" fmla="+- 10800 0 G10"/>
              <a:gd name="G14" fmla="+- G11 10800 0"/>
              <a:gd name="G15" fmla="+- 10800 0 G11"/>
              <a:gd name="G16" fmla="+- 21600 0 G0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288" y="15194"/>
                </a:moveTo>
                <a:cubicBezTo>
                  <a:pt x="18167" y="13897"/>
                  <a:pt x="18637" y="12366"/>
                  <a:pt x="18637" y="10800"/>
                </a:cubicBezTo>
                <a:cubicBezTo>
                  <a:pt x="18637" y="6471"/>
                  <a:pt x="15128" y="2963"/>
                  <a:pt x="10800" y="2963"/>
                </a:cubicBezTo>
                <a:cubicBezTo>
                  <a:pt x="9233" y="2962"/>
                  <a:pt x="7702" y="3432"/>
                  <a:pt x="6405" y="4311"/>
                </a:cubicBezTo>
                <a:close/>
                <a:moveTo>
                  <a:pt x="4311" y="6405"/>
                </a:moveTo>
                <a:cubicBezTo>
                  <a:pt x="3432" y="7702"/>
                  <a:pt x="2963" y="9233"/>
                  <a:pt x="2963" y="10799"/>
                </a:cubicBezTo>
                <a:cubicBezTo>
                  <a:pt x="2963" y="15128"/>
                  <a:pt x="6471" y="18637"/>
                  <a:pt x="10800" y="18637"/>
                </a:cubicBezTo>
                <a:cubicBezTo>
                  <a:pt x="12366" y="18637"/>
                  <a:pt x="13897" y="18167"/>
                  <a:pt x="15194" y="17288"/>
                </a:cubicBezTo>
                <a:close/>
              </a:path>
            </a:pathLst>
          </a:custGeom>
          <a:solidFill>
            <a:srgbClr val="FC211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9" name="AutoShape 5"/>
          <p:cNvSpPr>
            <a:spLocks noChangeArrowheads="1"/>
          </p:cNvSpPr>
          <p:nvPr/>
        </p:nvSpPr>
        <p:spPr bwMode="auto">
          <a:xfrm>
            <a:off x="4378741" y="5334000"/>
            <a:ext cx="609600" cy="609600"/>
          </a:xfrm>
          <a:custGeom>
            <a:avLst/>
            <a:gdLst>
              <a:gd name="G0" fmla="+- 2963 0 0"/>
              <a:gd name="G1" fmla="*/ G0 2 1"/>
              <a:gd name="G2" fmla="+- 21600 0 G1"/>
              <a:gd name="G3" fmla="*/ G2 G2 1"/>
              <a:gd name="G4" fmla="*/ G0 G0 1"/>
              <a:gd name="G5" fmla="+- G3 0 G4"/>
              <a:gd name="G6" fmla="*/ G5 1 8"/>
              <a:gd name="G7" fmla="sqrt G6"/>
              <a:gd name="G8" fmla="*/ G4 1 8"/>
              <a:gd name="G9" fmla="sqrt G8"/>
              <a:gd name="G10" fmla="+- G7 G9 0"/>
              <a:gd name="G11" fmla="+- G7 0 G9"/>
              <a:gd name="G12" fmla="+- G10 10800 0"/>
              <a:gd name="G13" fmla="+- 10800 0 G10"/>
              <a:gd name="G14" fmla="+- G11 10800 0"/>
              <a:gd name="G15" fmla="+- 10800 0 G11"/>
              <a:gd name="G16" fmla="+- 21600 0 G0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288" y="15194"/>
                </a:moveTo>
                <a:cubicBezTo>
                  <a:pt x="18167" y="13897"/>
                  <a:pt x="18637" y="12366"/>
                  <a:pt x="18637" y="10800"/>
                </a:cubicBezTo>
                <a:cubicBezTo>
                  <a:pt x="18637" y="6471"/>
                  <a:pt x="15128" y="2963"/>
                  <a:pt x="10800" y="2963"/>
                </a:cubicBezTo>
                <a:cubicBezTo>
                  <a:pt x="9233" y="2962"/>
                  <a:pt x="7702" y="3432"/>
                  <a:pt x="6405" y="4311"/>
                </a:cubicBezTo>
                <a:close/>
                <a:moveTo>
                  <a:pt x="4311" y="6405"/>
                </a:moveTo>
                <a:cubicBezTo>
                  <a:pt x="3432" y="7702"/>
                  <a:pt x="2963" y="9233"/>
                  <a:pt x="2963" y="10799"/>
                </a:cubicBezTo>
                <a:cubicBezTo>
                  <a:pt x="2963" y="15128"/>
                  <a:pt x="6471" y="18637"/>
                  <a:pt x="10800" y="18637"/>
                </a:cubicBezTo>
                <a:cubicBezTo>
                  <a:pt x="12366" y="18637"/>
                  <a:pt x="13897" y="18167"/>
                  <a:pt x="15194" y="17288"/>
                </a:cubicBezTo>
                <a:close/>
              </a:path>
            </a:pathLst>
          </a:custGeom>
          <a:solidFill>
            <a:srgbClr val="FC211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0" name="AutoShape 5"/>
          <p:cNvSpPr>
            <a:spLocks noChangeArrowheads="1"/>
          </p:cNvSpPr>
          <p:nvPr/>
        </p:nvSpPr>
        <p:spPr bwMode="auto">
          <a:xfrm>
            <a:off x="10880" y="3556974"/>
            <a:ext cx="366548" cy="383829"/>
          </a:xfrm>
          <a:custGeom>
            <a:avLst/>
            <a:gdLst>
              <a:gd name="G0" fmla="+- 2963 0 0"/>
              <a:gd name="G1" fmla="*/ G0 2 1"/>
              <a:gd name="G2" fmla="+- 21600 0 G1"/>
              <a:gd name="G3" fmla="*/ G2 G2 1"/>
              <a:gd name="G4" fmla="*/ G0 G0 1"/>
              <a:gd name="G5" fmla="+- G3 0 G4"/>
              <a:gd name="G6" fmla="*/ G5 1 8"/>
              <a:gd name="G7" fmla="sqrt G6"/>
              <a:gd name="G8" fmla="*/ G4 1 8"/>
              <a:gd name="G9" fmla="sqrt G8"/>
              <a:gd name="G10" fmla="+- G7 G9 0"/>
              <a:gd name="G11" fmla="+- G7 0 G9"/>
              <a:gd name="G12" fmla="+- G10 10800 0"/>
              <a:gd name="G13" fmla="+- 10800 0 G10"/>
              <a:gd name="G14" fmla="+- G11 10800 0"/>
              <a:gd name="G15" fmla="+- 10800 0 G11"/>
              <a:gd name="G16" fmla="+- 21600 0 G0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288" y="15194"/>
                </a:moveTo>
                <a:cubicBezTo>
                  <a:pt x="18167" y="13897"/>
                  <a:pt x="18637" y="12366"/>
                  <a:pt x="18637" y="10800"/>
                </a:cubicBezTo>
                <a:cubicBezTo>
                  <a:pt x="18637" y="6471"/>
                  <a:pt x="15128" y="2963"/>
                  <a:pt x="10800" y="2963"/>
                </a:cubicBezTo>
                <a:cubicBezTo>
                  <a:pt x="9233" y="2962"/>
                  <a:pt x="7702" y="3432"/>
                  <a:pt x="6405" y="4311"/>
                </a:cubicBezTo>
                <a:close/>
                <a:moveTo>
                  <a:pt x="4311" y="6405"/>
                </a:moveTo>
                <a:cubicBezTo>
                  <a:pt x="3432" y="7702"/>
                  <a:pt x="2963" y="9233"/>
                  <a:pt x="2963" y="10799"/>
                </a:cubicBezTo>
                <a:cubicBezTo>
                  <a:pt x="2963" y="15128"/>
                  <a:pt x="6471" y="18637"/>
                  <a:pt x="10800" y="18637"/>
                </a:cubicBezTo>
                <a:cubicBezTo>
                  <a:pt x="12366" y="18637"/>
                  <a:pt x="13897" y="18167"/>
                  <a:pt x="15194" y="17288"/>
                </a:cubicBezTo>
                <a:close/>
              </a:path>
            </a:pathLst>
          </a:custGeom>
          <a:solidFill>
            <a:srgbClr val="FC211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  <p:bldP spid="57347" grpId="0" uiExpand="1" build="p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The Creation &amp; Purpose of Man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Genesis 1:26-31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marL="396875" indent="-396875" eaLnBrk="1" hangingPunct="1">
              <a:buNone/>
            </a:pP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1.The origin of man is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God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-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vs 26-27</a:t>
            </a:r>
            <a:endParaRPr lang="en-US" altLang="en-US" sz="4400" b="1" dirty="0">
              <a:solidFill>
                <a:srgbClr val="FFFFFF"/>
              </a:solidFill>
              <a:latin typeface="Arial Narrow" panose="020B0606020202030204" pitchFamily="34" charset="0"/>
            </a:endParaRPr>
          </a:p>
          <a:p>
            <a:pPr marL="396875" indent="-396875" eaLnBrk="1" hangingPunct="1">
              <a:buNone/>
            </a:pP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2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. Unlike the animals, man is made in the likeness and image of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God</a:t>
            </a:r>
            <a:endParaRPr lang="en-US" altLang="en-US" sz="4400" b="1" dirty="0">
              <a:solidFill>
                <a:srgbClr val="FFFFFF"/>
              </a:solidFill>
              <a:latin typeface="Arial Narrow" panose="020B0606020202030204" pitchFamily="34" charset="0"/>
            </a:endParaRPr>
          </a:p>
          <a:p>
            <a:pPr marL="854075" lvl="1" indent="-503238"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Man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reflects God in having an eternal immaterial aspect - a soul</a:t>
            </a:r>
          </a:p>
          <a:p>
            <a:pPr marL="854075" lvl="1" indent="-503238"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Man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reflects God in being a person - rational, emotional, volitional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999773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  <p:bldP spid="57347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The Creation &amp; Purpose of Man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Genesis 1:26-31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marL="517525" indent="-517525" eaLnBrk="1" hangingPunct="1">
              <a:buNone/>
            </a:pP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3. God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created mankind with two and only two non-transmutable sexes - male &amp; female (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vs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27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)</a:t>
            </a:r>
          </a:p>
          <a:p>
            <a:pPr marL="517525" indent="-517525" eaLnBrk="1" hangingPunct="1">
              <a:buNone/>
            </a:pP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4. The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plants and their fruit were given to man and animals for food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(vs 29-30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3703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  <p:bldP spid="57347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The Creation &amp; Purpose of Man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Genesis 1:26-31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marL="396875" indent="-396875" eaLnBrk="1" hangingPunct="1">
              <a:buNone/>
            </a:pP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5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. Man was given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three related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responsibilities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(vs 26-28). </a:t>
            </a:r>
            <a:endParaRPr lang="en-US" altLang="en-US" sz="4400" b="1" dirty="0">
              <a:solidFill>
                <a:srgbClr val="FFFFFF"/>
              </a:solidFill>
              <a:latin typeface="Arial Narrow" panose="020B0606020202030204" pitchFamily="34" charset="0"/>
            </a:endParaRPr>
          </a:p>
          <a:p>
            <a:pPr marL="914400" lvl="1" indent="-565150" eaLnBrk="1" hangingPunct="1">
              <a:buFont typeface="+mj-lt"/>
              <a:buAutoNum type="alphaLcPeriod"/>
              <a:tabLst>
                <a:tab pos="854075" algn="l"/>
              </a:tabLst>
            </a:pP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Be fruitful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&amp; multiply &amp; fill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the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earth</a:t>
            </a:r>
          </a:p>
          <a:p>
            <a:pPr marL="914400" lvl="1" indent="-565150" eaLnBrk="1" hangingPunct="1">
              <a:buFont typeface="+mj-lt"/>
              <a:buAutoNum type="alphaLcPeriod"/>
              <a:tabLst>
                <a:tab pos="854075" algn="l"/>
              </a:tabLst>
            </a:pP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Bring the earth into subjection - bring under control so that man might gain its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benefits)</a:t>
            </a:r>
          </a:p>
        </p:txBody>
      </p:sp>
    </p:spTree>
    <p:extLst>
      <p:ext uri="{BB962C8B-B14F-4D97-AF65-F5344CB8AC3E}">
        <p14:creationId xmlns:p14="http://schemas.microsoft.com/office/powerpoint/2010/main" val="3331530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  <p:bldP spid="57347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The Creation &amp; Purpose of Man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Genesis 1:26-31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marL="396875" indent="-396875" eaLnBrk="1" hangingPunct="1">
              <a:buNone/>
            </a:pP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5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. Man was given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three related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responsibilities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(vs 26-28). </a:t>
            </a:r>
            <a:endParaRPr lang="en-US" altLang="en-US" sz="4400" b="1" dirty="0">
              <a:solidFill>
                <a:srgbClr val="FFFFFF"/>
              </a:solidFill>
              <a:latin typeface="Arial Narrow" panose="020B0606020202030204" pitchFamily="34" charset="0"/>
            </a:endParaRPr>
          </a:p>
          <a:p>
            <a:pPr marL="808038" lvl="1" indent="-458788" eaLnBrk="1" hangingPunct="1">
              <a:buFont typeface="+mj-lt"/>
              <a:buAutoNum type="alphaLcPeriod" startAt="3"/>
              <a:tabLst>
                <a:tab pos="854075" algn="l"/>
              </a:tabLst>
            </a:pP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Rule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(have dominion) over all the animals - organize, direct, protect, provide (as a king over a kingdom)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28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2225" y="0"/>
            <a:ext cx="9144000" cy="677863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smtClean="0">
                <a:solidFill>
                  <a:srgbClr val="A0D0FF"/>
                </a:solidFill>
                <a:latin typeface="Arial Narrow" panose="020B0606020202030204" pitchFamily="34" charset="0"/>
              </a:rPr>
              <a:t>Conclusions</a:t>
            </a:r>
            <a:endParaRPr lang="en-US" altLang="en-US" sz="3600" b="1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677863"/>
            <a:ext cx="9144000" cy="6180137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Understanding the purpose of your existence requires remembering you are a creature made by &amp; for God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/>
      <p:bldP spid="60419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669925"/>
          </a:xfrm>
          <a:noFill/>
          <a:ln/>
        </p:spPr>
        <p:txBody>
          <a:bodyPr lIns="0" tIns="0" rIns="0" bIns="0">
            <a:spAutoFit/>
          </a:bodyPr>
          <a:lstStyle/>
          <a:p>
            <a:pPr defTabSz="381000"/>
            <a:r>
              <a:rPr lang="en-US" altLang="en-US" b="1" u="sng">
                <a:solidFill>
                  <a:srgbClr val="A0D0FF"/>
                </a:solidFill>
                <a:latin typeface="Arial Narrow" panose="020B0606020202030204" pitchFamily="34" charset="0"/>
              </a:rPr>
              <a:t>Conclusions</a:t>
            </a:r>
            <a:endParaRPr lang="en-US" altLang="en-US" sz="3600" b="1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762000"/>
            <a:ext cx="9144000" cy="6096000"/>
          </a:xfrm>
          <a:noFill/>
          <a:ln/>
        </p:spPr>
        <p:txBody>
          <a:bodyPr/>
          <a:lstStyle/>
          <a:p>
            <a:pPr marL="225425" indent="-225425"/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You can either accept or reject God’s revelation in Genesis 1</a:t>
            </a:r>
          </a:p>
          <a:p>
            <a:pPr marL="225425" indent="-225425"/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If you reject it:</a:t>
            </a:r>
          </a:p>
          <a:p>
            <a:pPr marL="688975" lvl="1" indent="-349250">
              <a:buSzPct val="75000"/>
            </a:pP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You favor the thoughts of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the fools described in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Romans 1:18-23 </a:t>
            </a:r>
          </a:p>
          <a:p>
            <a:pPr marL="688975" lvl="1" indent="-349250">
              <a:buSzPct val="75000"/>
            </a:pP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You accept the mocking of the ungodly – 2 Peter 3:3-7</a:t>
            </a:r>
          </a:p>
          <a:p>
            <a:pPr marL="688975" lvl="1" indent="-349250">
              <a:buSzPct val="75000"/>
            </a:pP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Your god is small and impotent</a:t>
            </a:r>
          </a:p>
        </p:txBody>
      </p:sp>
    </p:spTree>
    <p:extLst>
      <p:ext uri="{BB962C8B-B14F-4D97-AF65-F5344CB8AC3E}">
        <p14:creationId xmlns:p14="http://schemas.microsoft.com/office/powerpoint/2010/main" val="2910871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2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2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2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2" grpId="0"/>
      <p:bldP spid="122883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2225" y="0"/>
            <a:ext cx="9144000" cy="677863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smtClean="0">
                <a:solidFill>
                  <a:srgbClr val="A0D0FF"/>
                </a:solidFill>
                <a:latin typeface="Arial Narrow" panose="020B0606020202030204" pitchFamily="34" charset="0"/>
              </a:rPr>
              <a:t>Conclusions</a:t>
            </a:r>
            <a:endParaRPr lang="en-US" altLang="en-US" sz="3600" b="1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677863"/>
            <a:ext cx="9144000" cy="6180137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Every person in all actions, attitudes and roles should live according to God’s commands &amp;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will</a:t>
            </a:r>
          </a:p>
          <a:p>
            <a:pPr eaLnBrk="1" hangingPunct="1"/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May each of us learn and grow to know and follow the will of our merciful and gracious Creator 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559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/>
      <p:bldP spid="60419" grpId="0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33388" y="1838325"/>
            <a:ext cx="8240712" cy="2468563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sz="7200" b="1" smtClean="0">
                <a:solidFill>
                  <a:srgbClr val="A0D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Grace Bible Church</a:t>
            </a:r>
            <a:r>
              <a:rPr lang="en-US" altLang="en-US" sz="7200" b="1" i="0" smtClean="0">
                <a:solidFill>
                  <a:srgbClr val="A0D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7200" b="1" i="0" smtClean="0">
                <a:solidFill>
                  <a:srgbClr val="A0D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5400" b="1" i="0" smtClean="0">
                <a:solidFill>
                  <a:srgbClr val="A0D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smtClean="0">
                <a:solidFill>
                  <a:srgbClr val="FFFF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Glorifying God </a:t>
            </a:r>
            <a:br>
              <a:rPr lang="en-US" altLang="en-US" sz="3600" b="1" smtClean="0">
                <a:solidFill>
                  <a:srgbClr val="FFFF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600" b="1" smtClean="0">
                <a:solidFill>
                  <a:srgbClr val="FFFF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Making Disciples of Jesus Christ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The Days of </a:t>
            </a:r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Creation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Genesis 1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The primary problem in all of life is forgetting your origin &amp; therefore your purpose in life (Ps 100:3)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1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Cor. 11:8-12 - woman originates from Adam &amp; man’s birth is through the woman. All originates in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God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  <p:bldP spid="5120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The Days of </a:t>
            </a:r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Creation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Genesis 1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Evolutionary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philosophy rejects God (atheism) or questions Him (agnosticism) or He is uninvolved (deism)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152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  <p:bldP spid="5120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46038"/>
            <a:ext cx="9144000" cy="669925"/>
          </a:xfrm>
          <a:noFill/>
          <a:ln/>
        </p:spPr>
        <p:txBody>
          <a:bodyPr lIns="0" tIns="0" rIns="0" bIns="0">
            <a:spAutoFit/>
          </a:bodyPr>
          <a:lstStyle/>
          <a:p>
            <a:pPr defTabSz="381000"/>
            <a:r>
              <a:rPr lang="en-US" altLang="en-US" b="1" u="sng">
                <a:solidFill>
                  <a:srgbClr val="A0D0FF"/>
                </a:solidFill>
                <a:latin typeface="Arial Narrow" panose="020B0606020202030204" pitchFamily="34" charset="0"/>
              </a:rPr>
              <a:t>Genesis 1 Overview</a:t>
            </a:r>
            <a:endParaRPr lang="en-US" altLang="en-US" sz="3600" b="1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838200"/>
            <a:ext cx="9144000" cy="6019800"/>
          </a:xfrm>
          <a:noFill/>
          <a:ln/>
        </p:spPr>
        <p:txBody>
          <a:bodyPr/>
          <a:lstStyle/>
          <a:p>
            <a:pPr marL="60325" indent="-60325">
              <a:buFontTx/>
              <a:buNone/>
              <a:tabLst>
                <a:tab pos="1079500" algn="l"/>
                <a:tab pos="2578100" algn="l"/>
              </a:tabLst>
            </a:pPr>
            <a:r>
              <a:rPr lang="en-US" altLang="en-US" sz="4400" b="1">
                <a:solidFill>
                  <a:srgbClr val="FFFFFF"/>
                </a:solidFill>
                <a:latin typeface="Arial Narrow" panose="020B0606020202030204" pitchFamily="34" charset="0"/>
              </a:rPr>
              <a:t>Day	Vs.	Action</a:t>
            </a:r>
          </a:p>
          <a:p>
            <a:pPr marL="60325" indent="-60325">
              <a:buFontTx/>
              <a:buNone/>
              <a:tabLst>
                <a:tab pos="1079500" algn="l"/>
                <a:tab pos="2578100" algn="l"/>
              </a:tabLst>
            </a:pPr>
            <a:r>
              <a:rPr lang="en-US" altLang="en-US" sz="4400" b="1">
                <a:solidFill>
                  <a:srgbClr val="FFFFFF"/>
                </a:solidFill>
                <a:latin typeface="Arial Narrow" panose="020B0606020202030204" pitchFamily="34" charset="0"/>
              </a:rPr>
              <a:t>   1	1-5	Heavens &amp; Earth; Light; 			Divided light &amp; Darkness</a:t>
            </a:r>
          </a:p>
          <a:p>
            <a:pPr marL="60325" indent="-60325">
              <a:buFontTx/>
              <a:buNone/>
              <a:tabLst>
                <a:tab pos="1079500" algn="l"/>
                <a:tab pos="2578100" algn="l"/>
              </a:tabLst>
            </a:pPr>
            <a:r>
              <a:rPr lang="en-US" altLang="en-US" sz="4400" b="1">
                <a:solidFill>
                  <a:srgbClr val="FFFFFF"/>
                </a:solidFill>
                <a:latin typeface="Arial Narrow" panose="020B0606020202030204" pitchFamily="34" charset="0"/>
              </a:rPr>
              <a:t>   2	6-8	Expanse between waters</a:t>
            </a:r>
          </a:p>
          <a:p>
            <a:pPr marL="60325" indent="-60325">
              <a:buFontTx/>
              <a:buNone/>
              <a:tabLst>
                <a:tab pos="1079500" algn="l"/>
                <a:tab pos="2578100" algn="l"/>
              </a:tabLst>
            </a:pPr>
            <a:r>
              <a:rPr lang="en-US" altLang="en-US" sz="4400" b="1">
                <a:solidFill>
                  <a:srgbClr val="FFFFFF"/>
                </a:solidFill>
                <a:latin typeface="Arial Narrow" panose="020B0606020202030204" pitchFamily="34" charset="0"/>
              </a:rPr>
              <a:t>   3	9-13	Seas; Dry land; Vegetation, 		seed plants, fruit trees</a:t>
            </a:r>
          </a:p>
          <a:p>
            <a:pPr marL="60325" indent="-60325">
              <a:buFontTx/>
              <a:buNone/>
              <a:tabLst>
                <a:tab pos="1079500" algn="l"/>
                <a:tab pos="2578100" algn="l"/>
              </a:tabLst>
            </a:pPr>
            <a:r>
              <a:rPr lang="en-US" altLang="en-US" sz="4400" b="1">
                <a:solidFill>
                  <a:srgbClr val="FFFFFF"/>
                </a:solidFill>
                <a:latin typeface="Arial Narrow" panose="020B0606020202030204" pitchFamily="34" charset="0"/>
              </a:rPr>
              <a:t>   4	14-19	Sun, Moon &amp; stars, ordered 		movement</a:t>
            </a:r>
          </a:p>
        </p:txBody>
      </p:sp>
    </p:spTree>
    <p:extLst>
      <p:ext uri="{BB962C8B-B14F-4D97-AF65-F5344CB8AC3E}">
        <p14:creationId xmlns:p14="http://schemas.microsoft.com/office/powerpoint/2010/main" val="3369401563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with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withGroup">
                            <p:stCondLst>
                              <p:cond delay="5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46038"/>
            <a:ext cx="9144000" cy="669925"/>
          </a:xfrm>
          <a:noFill/>
          <a:ln/>
        </p:spPr>
        <p:txBody>
          <a:bodyPr lIns="0" tIns="0" rIns="0" bIns="0">
            <a:spAutoFit/>
          </a:bodyPr>
          <a:lstStyle/>
          <a:p>
            <a:pPr defTabSz="381000"/>
            <a:r>
              <a:rPr lang="en-US" altLang="en-US" b="1" u="sng">
                <a:solidFill>
                  <a:srgbClr val="A0D0FF"/>
                </a:solidFill>
                <a:latin typeface="Arial Narrow" panose="020B0606020202030204" pitchFamily="34" charset="0"/>
              </a:rPr>
              <a:t>Genesis 1 Overview</a:t>
            </a:r>
            <a:endParaRPr lang="en-US" altLang="en-US" sz="3600" b="1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838200"/>
            <a:ext cx="9144000" cy="6019800"/>
          </a:xfrm>
          <a:noFill/>
          <a:ln/>
        </p:spPr>
        <p:txBody>
          <a:bodyPr/>
          <a:lstStyle/>
          <a:p>
            <a:pPr marL="60325" indent="-60325">
              <a:lnSpc>
                <a:spcPct val="90000"/>
              </a:lnSpc>
              <a:buFontTx/>
              <a:buNone/>
              <a:tabLst>
                <a:tab pos="1079500" algn="l"/>
                <a:tab pos="2578100" algn="l"/>
              </a:tabLst>
            </a:pPr>
            <a:r>
              <a:rPr lang="en-US" altLang="en-US" sz="4400" b="1">
                <a:solidFill>
                  <a:srgbClr val="FFFFFF"/>
                </a:solidFill>
                <a:latin typeface="Arial Narrow" panose="020B0606020202030204" pitchFamily="34" charset="0"/>
              </a:rPr>
              <a:t>Day	Vs.	Action</a:t>
            </a:r>
          </a:p>
          <a:p>
            <a:pPr marL="60325" indent="-60325">
              <a:lnSpc>
                <a:spcPct val="90000"/>
              </a:lnSpc>
              <a:buFontTx/>
              <a:buNone/>
              <a:tabLst>
                <a:tab pos="1079500" algn="l"/>
                <a:tab pos="2578100" algn="l"/>
              </a:tabLst>
            </a:pPr>
            <a:r>
              <a:rPr lang="en-US" altLang="en-US" sz="4400" b="1">
                <a:solidFill>
                  <a:srgbClr val="FFFFFF"/>
                </a:solidFill>
                <a:latin typeface="Arial Narrow" panose="020B0606020202030204" pitchFamily="34" charset="0"/>
              </a:rPr>
              <a:t>   5	20-23	Water creatures; Birds</a:t>
            </a:r>
          </a:p>
          <a:p>
            <a:pPr marL="60325" indent="-60325">
              <a:lnSpc>
                <a:spcPct val="90000"/>
              </a:lnSpc>
              <a:buFontTx/>
              <a:buNone/>
              <a:tabLst>
                <a:tab pos="1079500" algn="l"/>
                <a:tab pos="2578100" algn="l"/>
              </a:tabLst>
            </a:pPr>
            <a:r>
              <a:rPr lang="en-US" altLang="en-US" sz="4400" b="1">
                <a:solidFill>
                  <a:srgbClr val="FFFFFF"/>
                </a:solidFill>
                <a:latin typeface="Arial Narrow" panose="020B0606020202030204" pitchFamily="34" charset="0"/>
              </a:rPr>
              <a:t>   6	24-31	Land creatures: cattle, 			beasts, creeping things;  			Man made in God’s image &amp; 		given rule over living things 		&amp; Earth;  Plants given as 			food for man &amp; animals</a:t>
            </a:r>
          </a:p>
          <a:p>
            <a:pPr marL="60325" indent="-60325">
              <a:lnSpc>
                <a:spcPct val="90000"/>
              </a:lnSpc>
              <a:buFontTx/>
              <a:buNone/>
              <a:tabLst>
                <a:tab pos="1079500" algn="l"/>
                <a:tab pos="2578100" algn="l"/>
              </a:tabLst>
            </a:pPr>
            <a:r>
              <a:rPr lang="en-US" altLang="en-US" sz="4400" b="1">
                <a:solidFill>
                  <a:srgbClr val="FFFFFF"/>
                </a:solidFill>
                <a:latin typeface="Arial Narrow" panose="020B0606020202030204" pitchFamily="34" charset="0"/>
              </a:rPr>
              <a:t>   7	2:1-3	God rested   </a:t>
            </a:r>
          </a:p>
        </p:txBody>
      </p:sp>
    </p:spTree>
    <p:extLst>
      <p:ext uri="{BB962C8B-B14F-4D97-AF65-F5344CB8AC3E}">
        <p14:creationId xmlns:p14="http://schemas.microsoft.com/office/powerpoint/2010/main" val="145793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762000"/>
            <a:ext cx="9144000" cy="6096000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altLang="en-US" sz="4400" b="1">
                <a:solidFill>
                  <a:srgbClr val="FFFFFF"/>
                </a:solidFill>
                <a:latin typeface="Arial Narrow" panose="020B0606020202030204" pitchFamily="34" charset="0"/>
              </a:rPr>
              <a:t>		</a:t>
            </a:r>
          </a:p>
        </p:txBody>
      </p:sp>
      <p:graphicFrame>
        <p:nvGraphicFramePr>
          <p:cNvPr id="9219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2795395"/>
              </p:ext>
            </p:extLst>
          </p:nvPr>
        </p:nvGraphicFramePr>
        <p:xfrm>
          <a:off x="0" y="1295400"/>
          <a:ext cx="9144000" cy="6172201"/>
        </p:xfrm>
        <a:graphic>
          <a:graphicData uri="http://schemas.openxmlformats.org/drawingml/2006/table">
            <a:tbl>
              <a:tblPr/>
              <a:tblGrid>
                <a:gridCol w="4572000"/>
                <a:gridCol w="4572000"/>
              </a:tblGrid>
              <a:tr h="660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6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290513">
                        <a:spcBef>
                          <a:spcPct val="20000"/>
                        </a:spcBef>
                        <a:buSzPct val="85000"/>
                        <a:buFont typeface="Wingdings" panose="05000000000000000000" pitchFamily="2" charset="2"/>
                        <a:defRPr sz="36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571500">
                        <a:spcBef>
                          <a:spcPct val="20000"/>
                        </a:spcBef>
                        <a:defRPr sz="3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849313">
                        <a:spcBef>
                          <a:spcPct val="20000"/>
                        </a:spcBef>
                        <a:buSzPct val="80000"/>
                        <a:buFont typeface="Wingdings" panose="05000000000000000000" pitchFamily="2" charset="2"/>
                        <a:defRPr sz="3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139825">
                        <a:spcBef>
                          <a:spcPct val="20000"/>
                        </a:spcBef>
                        <a:buSzPct val="65000"/>
                        <a:buFont typeface="Wingdings" panose="05000000000000000000" pitchFamily="2" charset="2"/>
                        <a:defRPr sz="3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1597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5000"/>
                        <a:buFont typeface="Wingdings" panose="05000000000000000000" pitchFamily="2" charset="2"/>
                        <a:defRPr sz="3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054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5000"/>
                        <a:buFont typeface="Wingdings" panose="05000000000000000000" pitchFamily="2" charset="2"/>
                        <a:defRPr sz="3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25114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5000"/>
                        <a:buFont typeface="Wingdings" panose="05000000000000000000" pitchFamily="2" charset="2"/>
                        <a:defRPr sz="3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2968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5000"/>
                        <a:buFont typeface="Wingdings" panose="05000000000000000000" pitchFamily="2" charset="2"/>
                        <a:defRPr sz="3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Evolution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6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290513">
                        <a:spcBef>
                          <a:spcPct val="20000"/>
                        </a:spcBef>
                        <a:buSzPct val="85000"/>
                        <a:buFont typeface="Wingdings" panose="05000000000000000000" pitchFamily="2" charset="2"/>
                        <a:defRPr sz="36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571500">
                        <a:spcBef>
                          <a:spcPct val="20000"/>
                        </a:spcBef>
                        <a:defRPr sz="3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849313">
                        <a:spcBef>
                          <a:spcPct val="20000"/>
                        </a:spcBef>
                        <a:buSzPct val="80000"/>
                        <a:buFont typeface="Wingdings" panose="05000000000000000000" pitchFamily="2" charset="2"/>
                        <a:defRPr sz="3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139825">
                        <a:spcBef>
                          <a:spcPct val="20000"/>
                        </a:spcBef>
                        <a:buSzPct val="65000"/>
                        <a:buFont typeface="Wingdings" panose="05000000000000000000" pitchFamily="2" charset="2"/>
                        <a:defRPr sz="3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1597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5000"/>
                        <a:buFont typeface="Wingdings" panose="05000000000000000000" pitchFamily="2" charset="2"/>
                        <a:defRPr sz="3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054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5000"/>
                        <a:buFont typeface="Wingdings" panose="05000000000000000000" pitchFamily="2" charset="2"/>
                        <a:defRPr sz="3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25114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5000"/>
                        <a:buFont typeface="Wingdings" panose="05000000000000000000" pitchFamily="2" charset="2"/>
                        <a:defRPr sz="3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2968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5000"/>
                        <a:buFont typeface="Wingdings" panose="05000000000000000000" pitchFamily="2" charset="2"/>
                        <a:defRPr sz="3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Creation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46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6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290513">
                        <a:spcBef>
                          <a:spcPct val="20000"/>
                        </a:spcBef>
                        <a:buSzPct val="85000"/>
                        <a:buFont typeface="Wingdings" panose="05000000000000000000" pitchFamily="2" charset="2"/>
                        <a:defRPr sz="36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571500">
                        <a:spcBef>
                          <a:spcPct val="20000"/>
                        </a:spcBef>
                        <a:defRPr sz="3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849313">
                        <a:spcBef>
                          <a:spcPct val="20000"/>
                        </a:spcBef>
                        <a:buSzPct val="80000"/>
                        <a:buFont typeface="Wingdings" panose="05000000000000000000" pitchFamily="2" charset="2"/>
                        <a:defRPr sz="3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139825">
                        <a:spcBef>
                          <a:spcPct val="20000"/>
                        </a:spcBef>
                        <a:buSzPct val="65000"/>
                        <a:buFont typeface="Wingdings" panose="05000000000000000000" pitchFamily="2" charset="2"/>
                        <a:defRPr sz="3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1597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5000"/>
                        <a:buFont typeface="Wingdings" panose="05000000000000000000" pitchFamily="2" charset="2"/>
                        <a:defRPr sz="3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054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5000"/>
                        <a:buFont typeface="Wingdings" panose="05000000000000000000" pitchFamily="2" charset="2"/>
                        <a:defRPr sz="3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25114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5000"/>
                        <a:buFont typeface="Wingdings" panose="05000000000000000000" pitchFamily="2" charset="2"/>
                        <a:defRPr sz="3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2968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5000"/>
                        <a:buFont typeface="Wingdings" panose="05000000000000000000" pitchFamily="2" charset="2"/>
                        <a:defRPr sz="3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Matter is eternal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6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290513">
                        <a:spcBef>
                          <a:spcPct val="20000"/>
                        </a:spcBef>
                        <a:buSzPct val="85000"/>
                        <a:buFont typeface="Wingdings" panose="05000000000000000000" pitchFamily="2" charset="2"/>
                        <a:defRPr sz="36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571500">
                        <a:spcBef>
                          <a:spcPct val="20000"/>
                        </a:spcBef>
                        <a:defRPr sz="3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849313">
                        <a:spcBef>
                          <a:spcPct val="20000"/>
                        </a:spcBef>
                        <a:buSzPct val="80000"/>
                        <a:buFont typeface="Wingdings" panose="05000000000000000000" pitchFamily="2" charset="2"/>
                        <a:defRPr sz="3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139825">
                        <a:spcBef>
                          <a:spcPct val="20000"/>
                        </a:spcBef>
                        <a:buSzPct val="65000"/>
                        <a:buFont typeface="Wingdings" panose="05000000000000000000" pitchFamily="2" charset="2"/>
                        <a:defRPr sz="3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1597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5000"/>
                        <a:buFont typeface="Wingdings" panose="05000000000000000000" pitchFamily="2" charset="2"/>
                        <a:defRPr sz="3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054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5000"/>
                        <a:buFont typeface="Wingdings" panose="05000000000000000000" pitchFamily="2" charset="2"/>
                        <a:defRPr sz="3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25114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5000"/>
                        <a:buFont typeface="Wingdings" panose="05000000000000000000" pitchFamily="2" charset="2"/>
                        <a:defRPr sz="3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2968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5000"/>
                        <a:buFont typeface="Wingdings" panose="05000000000000000000" pitchFamily="2" charset="2"/>
                        <a:defRPr sz="3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God is eternal </a:t>
                      </a:r>
                      <a:r>
                        <a:rPr kumimoji="0" lang="en-US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(1)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01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6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290513">
                        <a:spcBef>
                          <a:spcPct val="20000"/>
                        </a:spcBef>
                        <a:buSzPct val="85000"/>
                        <a:buFont typeface="Wingdings" panose="05000000000000000000" pitchFamily="2" charset="2"/>
                        <a:defRPr sz="36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571500">
                        <a:spcBef>
                          <a:spcPct val="20000"/>
                        </a:spcBef>
                        <a:defRPr sz="3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849313">
                        <a:spcBef>
                          <a:spcPct val="20000"/>
                        </a:spcBef>
                        <a:buSzPct val="80000"/>
                        <a:buFont typeface="Wingdings" panose="05000000000000000000" pitchFamily="2" charset="2"/>
                        <a:defRPr sz="3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139825">
                        <a:spcBef>
                          <a:spcPct val="20000"/>
                        </a:spcBef>
                        <a:buSzPct val="65000"/>
                        <a:buFont typeface="Wingdings" panose="05000000000000000000" pitchFamily="2" charset="2"/>
                        <a:defRPr sz="3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1597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5000"/>
                        <a:buFont typeface="Wingdings" panose="05000000000000000000" pitchFamily="2" charset="2"/>
                        <a:defRPr sz="3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054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5000"/>
                        <a:buFont typeface="Wingdings" panose="05000000000000000000" pitchFamily="2" charset="2"/>
                        <a:defRPr sz="3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25114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5000"/>
                        <a:buFont typeface="Wingdings" panose="05000000000000000000" pitchFamily="2" charset="2"/>
                        <a:defRPr sz="3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2968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5000"/>
                        <a:buFont typeface="Wingdings" panose="05000000000000000000" pitchFamily="2" charset="2"/>
                        <a:defRPr sz="3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Sun &amp; stars before Earth</a:t>
                      </a:r>
                      <a:endParaRPr kumimoji="0" lang="en-US" alt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6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290513">
                        <a:spcBef>
                          <a:spcPct val="20000"/>
                        </a:spcBef>
                        <a:buSzPct val="85000"/>
                        <a:buFont typeface="Wingdings" panose="05000000000000000000" pitchFamily="2" charset="2"/>
                        <a:defRPr sz="36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571500">
                        <a:spcBef>
                          <a:spcPct val="20000"/>
                        </a:spcBef>
                        <a:defRPr sz="3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849313">
                        <a:spcBef>
                          <a:spcPct val="20000"/>
                        </a:spcBef>
                        <a:buSzPct val="80000"/>
                        <a:buFont typeface="Wingdings" panose="05000000000000000000" pitchFamily="2" charset="2"/>
                        <a:defRPr sz="3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139825">
                        <a:spcBef>
                          <a:spcPct val="20000"/>
                        </a:spcBef>
                        <a:buSzPct val="65000"/>
                        <a:buFont typeface="Wingdings" panose="05000000000000000000" pitchFamily="2" charset="2"/>
                        <a:defRPr sz="3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1597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5000"/>
                        <a:buFont typeface="Wingdings" panose="05000000000000000000" pitchFamily="2" charset="2"/>
                        <a:defRPr sz="3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054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5000"/>
                        <a:buFont typeface="Wingdings" panose="05000000000000000000" pitchFamily="2" charset="2"/>
                        <a:defRPr sz="3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25114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5000"/>
                        <a:buFont typeface="Wingdings" panose="05000000000000000000" pitchFamily="2" charset="2"/>
                        <a:defRPr sz="3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2968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5000"/>
                        <a:buFont typeface="Wingdings" panose="05000000000000000000" pitchFamily="2" charset="2"/>
                        <a:defRPr sz="3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Earth before Sun &amp; stars</a:t>
                      </a:r>
                      <a:r>
                        <a:rPr kumimoji="0" lang="en-US" alt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(1, 14)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6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290513">
                        <a:spcBef>
                          <a:spcPct val="20000"/>
                        </a:spcBef>
                        <a:buSzPct val="85000"/>
                        <a:buFont typeface="Wingdings" panose="05000000000000000000" pitchFamily="2" charset="2"/>
                        <a:defRPr sz="36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571500">
                        <a:spcBef>
                          <a:spcPct val="20000"/>
                        </a:spcBef>
                        <a:defRPr sz="3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849313">
                        <a:spcBef>
                          <a:spcPct val="20000"/>
                        </a:spcBef>
                        <a:buSzPct val="80000"/>
                        <a:buFont typeface="Wingdings" panose="05000000000000000000" pitchFamily="2" charset="2"/>
                        <a:defRPr sz="3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139825">
                        <a:spcBef>
                          <a:spcPct val="20000"/>
                        </a:spcBef>
                        <a:buSzPct val="65000"/>
                        <a:buFont typeface="Wingdings" panose="05000000000000000000" pitchFamily="2" charset="2"/>
                        <a:defRPr sz="3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1597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5000"/>
                        <a:buFont typeface="Wingdings" panose="05000000000000000000" pitchFamily="2" charset="2"/>
                        <a:defRPr sz="3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054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5000"/>
                        <a:buFont typeface="Wingdings" panose="05000000000000000000" pitchFamily="2" charset="2"/>
                        <a:defRPr sz="3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25114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5000"/>
                        <a:buFont typeface="Wingdings" panose="05000000000000000000" pitchFamily="2" charset="2"/>
                        <a:defRPr sz="3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2968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5000"/>
                        <a:buFont typeface="Wingdings" panose="05000000000000000000" pitchFamily="2" charset="2"/>
                        <a:defRPr sz="3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Sun: Earth’s 1</a:t>
                      </a:r>
                      <a:r>
                        <a:rPr kumimoji="0" lang="en-US" altLang="en-US" sz="3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st</a:t>
                      </a:r>
                      <a:r>
                        <a:rPr kumimoji="0" lang="en-US" alt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light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6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290513">
                        <a:spcBef>
                          <a:spcPct val="20000"/>
                        </a:spcBef>
                        <a:buSzPct val="85000"/>
                        <a:buFont typeface="Wingdings" panose="05000000000000000000" pitchFamily="2" charset="2"/>
                        <a:defRPr sz="36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571500">
                        <a:spcBef>
                          <a:spcPct val="20000"/>
                        </a:spcBef>
                        <a:defRPr sz="3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849313">
                        <a:spcBef>
                          <a:spcPct val="20000"/>
                        </a:spcBef>
                        <a:buSzPct val="80000"/>
                        <a:buFont typeface="Wingdings" panose="05000000000000000000" pitchFamily="2" charset="2"/>
                        <a:defRPr sz="3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139825">
                        <a:spcBef>
                          <a:spcPct val="20000"/>
                        </a:spcBef>
                        <a:buSzPct val="65000"/>
                        <a:buFont typeface="Wingdings" panose="05000000000000000000" pitchFamily="2" charset="2"/>
                        <a:defRPr sz="3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1597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5000"/>
                        <a:buFont typeface="Wingdings" panose="05000000000000000000" pitchFamily="2" charset="2"/>
                        <a:defRPr sz="3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054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5000"/>
                        <a:buFont typeface="Wingdings" panose="05000000000000000000" pitchFamily="2" charset="2"/>
                        <a:defRPr sz="3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25114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5000"/>
                        <a:buFont typeface="Wingdings" panose="05000000000000000000" pitchFamily="2" charset="2"/>
                        <a:defRPr sz="3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2968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5000"/>
                        <a:buFont typeface="Wingdings" panose="05000000000000000000" pitchFamily="2" charset="2"/>
                        <a:defRPr sz="3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Light before Sun</a:t>
                      </a:r>
                      <a:r>
                        <a:rPr kumimoji="0" lang="en-US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(3,16)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9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6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290513">
                        <a:spcBef>
                          <a:spcPct val="20000"/>
                        </a:spcBef>
                        <a:buSzPct val="85000"/>
                        <a:buFont typeface="Wingdings" panose="05000000000000000000" pitchFamily="2" charset="2"/>
                        <a:defRPr sz="36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571500">
                        <a:spcBef>
                          <a:spcPct val="20000"/>
                        </a:spcBef>
                        <a:defRPr sz="3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849313">
                        <a:spcBef>
                          <a:spcPct val="20000"/>
                        </a:spcBef>
                        <a:buSzPct val="80000"/>
                        <a:buFont typeface="Wingdings" panose="05000000000000000000" pitchFamily="2" charset="2"/>
                        <a:defRPr sz="3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139825">
                        <a:spcBef>
                          <a:spcPct val="20000"/>
                        </a:spcBef>
                        <a:buSzPct val="65000"/>
                        <a:buFont typeface="Wingdings" panose="05000000000000000000" pitchFamily="2" charset="2"/>
                        <a:defRPr sz="3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1597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5000"/>
                        <a:buFont typeface="Wingdings" panose="05000000000000000000" pitchFamily="2" charset="2"/>
                        <a:defRPr sz="3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054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5000"/>
                        <a:buFont typeface="Wingdings" panose="05000000000000000000" pitchFamily="2" charset="2"/>
                        <a:defRPr sz="3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25114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5000"/>
                        <a:buFont typeface="Wingdings" panose="05000000000000000000" pitchFamily="2" charset="2"/>
                        <a:defRPr sz="3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2968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5000"/>
                        <a:buFont typeface="Wingdings" panose="05000000000000000000" pitchFamily="2" charset="2"/>
                        <a:defRPr sz="3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Sun before plants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6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290513">
                        <a:spcBef>
                          <a:spcPct val="20000"/>
                        </a:spcBef>
                        <a:buSzPct val="85000"/>
                        <a:buFont typeface="Wingdings" panose="05000000000000000000" pitchFamily="2" charset="2"/>
                        <a:defRPr sz="36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571500">
                        <a:spcBef>
                          <a:spcPct val="20000"/>
                        </a:spcBef>
                        <a:defRPr sz="3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849313">
                        <a:spcBef>
                          <a:spcPct val="20000"/>
                        </a:spcBef>
                        <a:buSzPct val="80000"/>
                        <a:buFont typeface="Wingdings" panose="05000000000000000000" pitchFamily="2" charset="2"/>
                        <a:defRPr sz="3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139825">
                        <a:spcBef>
                          <a:spcPct val="20000"/>
                        </a:spcBef>
                        <a:buSzPct val="65000"/>
                        <a:buFont typeface="Wingdings" panose="05000000000000000000" pitchFamily="2" charset="2"/>
                        <a:defRPr sz="3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1597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5000"/>
                        <a:buFont typeface="Wingdings" panose="05000000000000000000" pitchFamily="2" charset="2"/>
                        <a:defRPr sz="3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054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5000"/>
                        <a:buFont typeface="Wingdings" panose="05000000000000000000" pitchFamily="2" charset="2"/>
                        <a:defRPr sz="3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25114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5000"/>
                        <a:buFont typeface="Wingdings" panose="05000000000000000000" pitchFamily="2" charset="2"/>
                        <a:defRPr sz="3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2968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5000"/>
                        <a:buFont typeface="Wingdings" panose="05000000000000000000" pitchFamily="2" charset="2"/>
                        <a:defRPr sz="3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Plants before Sun</a:t>
                      </a:r>
                      <a:r>
                        <a:rPr kumimoji="0" lang="en-US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(11,16)</a:t>
                      </a:r>
                      <a:endParaRPr kumimoji="0" lang="en-US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68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6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290513">
                        <a:spcBef>
                          <a:spcPct val="20000"/>
                        </a:spcBef>
                        <a:buSzPct val="85000"/>
                        <a:buFont typeface="Wingdings" panose="05000000000000000000" pitchFamily="2" charset="2"/>
                        <a:defRPr sz="36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571500">
                        <a:spcBef>
                          <a:spcPct val="20000"/>
                        </a:spcBef>
                        <a:defRPr sz="3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849313">
                        <a:spcBef>
                          <a:spcPct val="20000"/>
                        </a:spcBef>
                        <a:buSzPct val="80000"/>
                        <a:buFont typeface="Wingdings" panose="05000000000000000000" pitchFamily="2" charset="2"/>
                        <a:defRPr sz="3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139825">
                        <a:spcBef>
                          <a:spcPct val="20000"/>
                        </a:spcBef>
                        <a:buSzPct val="65000"/>
                        <a:buFont typeface="Wingdings" panose="05000000000000000000" pitchFamily="2" charset="2"/>
                        <a:defRPr sz="3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1597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5000"/>
                        <a:buFont typeface="Wingdings" panose="05000000000000000000" pitchFamily="2" charset="2"/>
                        <a:defRPr sz="3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054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5000"/>
                        <a:buFont typeface="Wingdings" panose="05000000000000000000" pitchFamily="2" charset="2"/>
                        <a:defRPr sz="3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25114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5000"/>
                        <a:buFont typeface="Wingdings" panose="05000000000000000000" pitchFamily="2" charset="2"/>
                        <a:defRPr sz="3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2968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5000"/>
                        <a:buFont typeface="Wingdings" panose="05000000000000000000" pitchFamily="2" charset="2"/>
                        <a:defRPr sz="3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Land before seas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6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290513">
                        <a:spcBef>
                          <a:spcPct val="20000"/>
                        </a:spcBef>
                        <a:buSzPct val="85000"/>
                        <a:buFont typeface="Wingdings" panose="05000000000000000000" pitchFamily="2" charset="2"/>
                        <a:defRPr sz="36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571500">
                        <a:spcBef>
                          <a:spcPct val="20000"/>
                        </a:spcBef>
                        <a:defRPr sz="3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849313">
                        <a:spcBef>
                          <a:spcPct val="20000"/>
                        </a:spcBef>
                        <a:buSzPct val="80000"/>
                        <a:buFont typeface="Wingdings" panose="05000000000000000000" pitchFamily="2" charset="2"/>
                        <a:defRPr sz="3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139825">
                        <a:spcBef>
                          <a:spcPct val="20000"/>
                        </a:spcBef>
                        <a:buSzPct val="65000"/>
                        <a:buFont typeface="Wingdings" panose="05000000000000000000" pitchFamily="2" charset="2"/>
                        <a:defRPr sz="3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1597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5000"/>
                        <a:buFont typeface="Wingdings" panose="05000000000000000000" pitchFamily="2" charset="2"/>
                        <a:defRPr sz="3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054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5000"/>
                        <a:buFont typeface="Wingdings" panose="05000000000000000000" pitchFamily="2" charset="2"/>
                        <a:defRPr sz="3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25114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5000"/>
                        <a:buFont typeface="Wingdings" panose="05000000000000000000" pitchFamily="2" charset="2"/>
                        <a:defRPr sz="3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2968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5000"/>
                        <a:buFont typeface="Wingdings" panose="05000000000000000000" pitchFamily="2" charset="2"/>
                        <a:defRPr sz="3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Seas before land</a:t>
                      </a:r>
                      <a:r>
                        <a:rPr kumimoji="0" lang="en-US" alt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(3,10)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253" name="Text Box 37"/>
          <p:cNvSpPr txBox="1">
            <a:spLocks noChangeArrowheads="1"/>
          </p:cNvSpPr>
          <p:nvPr/>
        </p:nvSpPr>
        <p:spPr bwMode="auto">
          <a:xfrm>
            <a:off x="0" y="0"/>
            <a:ext cx="91440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40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Order of Creation vs. Evolution</a:t>
            </a:r>
          </a:p>
          <a:p>
            <a:pPr algn="ctr" eaLnBrk="1" hangingPunct="1"/>
            <a:r>
              <a:rPr lang="en-US" altLang="en-US" sz="40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is contradictory</a:t>
            </a:r>
          </a:p>
        </p:txBody>
      </p:sp>
    </p:spTree>
    <p:extLst>
      <p:ext uri="{BB962C8B-B14F-4D97-AF65-F5344CB8AC3E}">
        <p14:creationId xmlns:p14="http://schemas.microsoft.com/office/powerpoint/2010/main" val="2311901971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762000"/>
            <a:ext cx="9144000" cy="6096000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altLang="en-US" sz="4400" b="1">
                <a:solidFill>
                  <a:srgbClr val="FFFFFF"/>
                </a:solidFill>
                <a:latin typeface="Arial Narrow" panose="020B0606020202030204" pitchFamily="34" charset="0"/>
              </a:rPr>
              <a:t>		</a:t>
            </a:r>
          </a:p>
        </p:txBody>
      </p:sp>
      <p:graphicFrame>
        <p:nvGraphicFramePr>
          <p:cNvPr id="11267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2163230"/>
              </p:ext>
            </p:extLst>
          </p:nvPr>
        </p:nvGraphicFramePr>
        <p:xfrm>
          <a:off x="0" y="0"/>
          <a:ext cx="9144000" cy="6705599"/>
        </p:xfrm>
        <a:graphic>
          <a:graphicData uri="http://schemas.openxmlformats.org/drawingml/2006/table">
            <a:tbl>
              <a:tblPr/>
              <a:tblGrid>
                <a:gridCol w="4572000"/>
                <a:gridCol w="4572000"/>
              </a:tblGrid>
              <a:tr h="75765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6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290513">
                        <a:spcBef>
                          <a:spcPct val="20000"/>
                        </a:spcBef>
                        <a:buSzPct val="85000"/>
                        <a:buFont typeface="Wingdings" panose="05000000000000000000" pitchFamily="2" charset="2"/>
                        <a:defRPr sz="36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571500">
                        <a:spcBef>
                          <a:spcPct val="20000"/>
                        </a:spcBef>
                        <a:defRPr sz="3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849313">
                        <a:spcBef>
                          <a:spcPct val="20000"/>
                        </a:spcBef>
                        <a:buSzPct val="80000"/>
                        <a:buFont typeface="Wingdings" panose="05000000000000000000" pitchFamily="2" charset="2"/>
                        <a:defRPr sz="3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139825">
                        <a:spcBef>
                          <a:spcPct val="20000"/>
                        </a:spcBef>
                        <a:buSzPct val="65000"/>
                        <a:buFont typeface="Wingdings" panose="05000000000000000000" pitchFamily="2" charset="2"/>
                        <a:defRPr sz="3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1597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5000"/>
                        <a:buFont typeface="Wingdings" panose="05000000000000000000" pitchFamily="2" charset="2"/>
                        <a:defRPr sz="3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054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5000"/>
                        <a:buFont typeface="Wingdings" panose="05000000000000000000" pitchFamily="2" charset="2"/>
                        <a:defRPr sz="3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25114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5000"/>
                        <a:buFont typeface="Wingdings" panose="05000000000000000000" pitchFamily="2" charset="2"/>
                        <a:defRPr sz="3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2968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5000"/>
                        <a:buFont typeface="Wingdings" panose="05000000000000000000" pitchFamily="2" charset="2"/>
                        <a:defRPr sz="3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Evolution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6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290513">
                        <a:spcBef>
                          <a:spcPct val="20000"/>
                        </a:spcBef>
                        <a:buSzPct val="85000"/>
                        <a:buFont typeface="Wingdings" panose="05000000000000000000" pitchFamily="2" charset="2"/>
                        <a:defRPr sz="36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571500">
                        <a:spcBef>
                          <a:spcPct val="20000"/>
                        </a:spcBef>
                        <a:defRPr sz="3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849313">
                        <a:spcBef>
                          <a:spcPct val="20000"/>
                        </a:spcBef>
                        <a:buSzPct val="80000"/>
                        <a:buFont typeface="Wingdings" panose="05000000000000000000" pitchFamily="2" charset="2"/>
                        <a:defRPr sz="3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139825">
                        <a:spcBef>
                          <a:spcPct val="20000"/>
                        </a:spcBef>
                        <a:buSzPct val="65000"/>
                        <a:buFont typeface="Wingdings" panose="05000000000000000000" pitchFamily="2" charset="2"/>
                        <a:defRPr sz="3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1597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5000"/>
                        <a:buFont typeface="Wingdings" panose="05000000000000000000" pitchFamily="2" charset="2"/>
                        <a:defRPr sz="3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054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5000"/>
                        <a:buFont typeface="Wingdings" panose="05000000000000000000" pitchFamily="2" charset="2"/>
                        <a:defRPr sz="3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25114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5000"/>
                        <a:buFont typeface="Wingdings" panose="05000000000000000000" pitchFamily="2" charset="2"/>
                        <a:defRPr sz="3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2968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5000"/>
                        <a:buFont typeface="Wingdings" panose="05000000000000000000" pitchFamily="2" charset="2"/>
                        <a:defRPr sz="3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Creation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070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6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290513">
                        <a:spcBef>
                          <a:spcPct val="20000"/>
                        </a:spcBef>
                        <a:buSzPct val="85000"/>
                        <a:buFont typeface="Wingdings" panose="05000000000000000000" pitchFamily="2" charset="2"/>
                        <a:defRPr sz="36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571500">
                        <a:spcBef>
                          <a:spcPct val="20000"/>
                        </a:spcBef>
                        <a:defRPr sz="3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849313">
                        <a:spcBef>
                          <a:spcPct val="20000"/>
                        </a:spcBef>
                        <a:buSzPct val="80000"/>
                        <a:buFont typeface="Wingdings" panose="05000000000000000000" pitchFamily="2" charset="2"/>
                        <a:defRPr sz="3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139825">
                        <a:spcBef>
                          <a:spcPct val="20000"/>
                        </a:spcBef>
                        <a:buSzPct val="65000"/>
                        <a:buFont typeface="Wingdings" panose="05000000000000000000" pitchFamily="2" charset="2"/>
                        <a:defRPr sz="3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1597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5000"/>
                        <a:buFont typeface="Wingdings" panose="05000000000000000000" pitchFamily="2" charset="2"/>
                        <a:defRPr sz="3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054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5000"/>
                        <a:buFont typeface="Wingdings" panose="05000000000000000000" pitchFamily="2" charset="2"/>
                        <a:defRPr sz="3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25114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5000"/>
                        <a:buFont typeface="Wingdings" panose="05000000000000000000" pitchFamily="2" charset="2"/>
                        <a:defRPr sz="3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2968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5000"/>
                        <a:buFont typeface="Wingdings" panose="05000000000000000000" pitchFamily="2" charset="2"/>
                        <a:defRPr sz="3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Contiguous Atmosphere &amp; hydrosphere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6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290513">
                        <a:spcBef>
                          <a:spcPct val="20000"/>
                        </a:spcBef>
                        <a:buSzPct val="85000"/>
                        <a:buFont typeface="Wingdings" panose="05000000000000000000" pitchFamily="2" charset="2"/>
                        <a:defRPr sz="36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571500">
                        <a:spcBef>
                          <a:spcPct val="20000"/>
                        </a:spcBef>
                        <a:defRPr sz="3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849313">
                        <a:spcBef>
                          <a:spcPct val="20000"/>
                        </a:spcBef>
                        <a:buSzPct val="80000"/>
                        <a:buFont typeface="Wingdings" panose="05000000000000000000" pitchFamily="2" charset="2"/>
                        <a:defRPr sz="3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139825">
                        <a:spcBef>
                          <a:spcPct val="20000"/>
                        </a:spcBef>
                        <a:buSzPct val="65000"/>
                        <a:buFont typeface="Wingdings" panose="05000000000000000000" pitchFamily="2" charset="2"/>
                        <a:defRPr sz="3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1597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5000"/>
                        <a:buFont typeface="Wingdings" panose="05000000000000000000" pitchFamily="2" charset="2"/>
                        <a:defRPr sz="3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054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5000"/>
                        <a:buFont typeface="Wingdings" panose="05000000000000000000" pitchFamily="2" charset="2"/>
                        <a:defRPr sz="3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25114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5000"/>
                        <a:buFont typeface="Wingdings" panose="05000000000000000000" pitchFamily="2" charset="2"/>
                        <a:defRPr sz="3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2968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5000"/>
                        <a:buFont typeface="Wingdings" panose="05000000000000000000" pitchFamily="2" charset="2"/>
                        <a:defRPr sz="3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Atmosphere between two hydrospheres</a:t>
                      </a:r>
                      <a:r>
                        <a:rPr kumimoji="0" lang="en-US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(6,8)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04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6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290513">
                        <a:spcBef>
                          <a:spcPct val="20000"/>
                        </a:spcBef>
                        <a:buSzPct val="85000"/>
                        <a:buFont typeface="Wingdings" panose="05000000000000000000" pitchFamily="2" charset="2"/>
                        <a:defRPr sz="36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571500">
                        <a:spcBef>
                          <a:spcPct val="20000"/>
                        </a:spcBef>
                        <a:defRPr sz="3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849313">
                        <a:spcBef>
                          <a:spcPct val="20000"/>
                        </a:spcBef>
                        <a:buSzPct val="80000"/>
                        <a:buFont typeface="Wingdings" panose="05000000000000000000" pitchFamily="2" charset="2"/>
                        <a:defRPr sz="3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139825">
                        <a:spcBef>
                          <a:spcPct val="20000"/>
                        </a:spcBef>
                        <a:buSzPct val="65000"/>
                        <a:buFont typeface="Wingdings" panose="05000000000000000000" pitchFamily="2" charset="2"/>
                        <a:defRPr sz="3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1597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5000"/>
                        <a:buFont typeface="Wingdings" panose="05000000000000000000" pitchFamily="2" charset="2"/>
                        <a:defRPr sz="3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054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5000"/>
                        <a:buFont typeface="Wingdings" panose="05000000000000000000" pitchFamily="2" charset="2"/>
                        <a:defRPr sz="3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25114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5000"/>
                        <a:buFont typeface="Wingdings" panose="05000000000000000000" pitchFamily="2" charset="2"/>
                        <a:defRPr sz="3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2968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5000"/>
                        <a:buFont typeface="Wingdings" panose="05000000000000000000" pitchFamily="2" charset="2"/>
                        <a:defRPr sz="3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First Life: Marine cells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6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290513">
                        <a:spcBef>
                          <a:spcPct val="20000"/>
                        </a:spcBef>
                        <a:buSzPct val="85000"/>
                        <a:buFont typeface="Wingdings" panose="05000000000000000000" pitchFamily="2" charset="2"/>
                        <a:defRPr sz="36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571500">
                        <a:spcBef>
                          <a:spcPct val="20000"/>
                        </a:spcBef>
                        <a:defRPr sz="3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849313">
                        <a:spcBef>
                          <a:spcPct val="20000"/>
                        </a:spcBef>
                        <a:buSzPct val="80000"/>
                        <a:buFont typeface="Wingdings" panose="05000000000000000000" pitchFamily="2" charset="2"/>
                        <a:defRPr sz="3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139825">
                        <a:spcBef>
                          <a:spcPct val="20000"/>
                        </a:spcBef>
                        <a:buSzPct val="65000"/>
                        <a:buFont typeface="Wingdings" panose="05000000000000000000" pitchFamily="2" charset="2"/>
                        <a:defRPr sz="3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1597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5000"/>
                        <a:buFont typeface="Wingdings" panose="05000000000000000000" pitchFamily="2" charset="2"/>
                        <a:defRPr sz="3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054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5000"/>
                        <a:buFont typeface="Wingdings" panose="05000000000000000000" pitchFamily="2" charset="2"/>
                        <a:defRPr sz="3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25114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5000"/>
                        <a:buFont typeface="Wingdings" panose="05000000000000000000" pitchFamily="2" charset="2"/>
                        <a:defRPr sz="3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2968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5000"/>
                        <a:buFont typeface="Wingdings" panose="05000000000000000000" pitchFamily="2" charset="2"/>
                        <a:defRPr sz="3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First life: Land plants</a:t>
                      </a: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982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6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290513">
                        <a:spcBef>
                          <a:spcPct val="20000"/>
                        </a:spcBef>
                        <a:buSzPct val="85000"/>
                        <a:buFont typeface="Wingdings" panose="05000000000000000000" pitchFamily="2" charset="2"/>
                        <a:defRPr sz="36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571500">
                        <a:spcBef>
                          <a:spcPct val="20000"/>
                        </a:spcBef>
                        <a:defRPr sz="3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849313">
                        <a:spcBef>
                          <a:spcPct val="20000"/>
                        </a:spcBef>
                        <a:buSzPct val="80000"/>
                        <a:buFont typeface="Wingdings" panose="05000000000000000000" pitchFamily="2" charset="2"/>
                        <a:defRPr sz="3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139825">
                        <a:spcBef>
                          <a:spcPct val="20000"/>
                        </a:spcBef>
                        <a:buSzPct val="65000"/>
                        <a:buFont typeface="Wingdings" panose="05000000000000000000" pitchFamily="2" charset="2"/>
                        <a:defRPr sz="3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1597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5000"/>
                        <a:buFont typeface="Wingdings" panose="05000000000000000000" pitchFamily="2" charset="2"/>
                        <a:defRPr sz="3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054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5000"/>
                        <a:buFont typeface="Wingdings" panose="05000000000000000000" pitchFamily="2" charset="2"/>
                        <a:defRPr sz="3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25114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5000"/>
                        <a:buFont typeface="Wingdings" panose="05000000000000000000" pitchFamily="2" charset="2"/>
                        <a:defRPr sz="3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2968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5000"/>
                        <a:buFont typeface="Wingdings" panose="05000000000000000000" pitchFamily="2" charset="2"/>
                        <a:defRPr sz="3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Fish before trees</a:t>
                      </a:r>
                      <a:endParaRPr kumimoji="0" lang="en-US" alt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6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290513">
                        <a:spcBef>
                          <a:spcPct val="20000"/>
                        </a:spcBef>
                        <a:buSzPct val="85000"/>
                        <a:buFont typeface="Wingdings" panose="05000000000000000000" pitchFamily="2" charset="2"/>
                        <a:defRPr sz="36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571500">
                        <a:spcBef>
                          <a:spcPct val="20000"/>
                        </a:spcBef>
                        <a:defRPr sz="3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849313">
                        <a:spcBef>
                          <a:spcPct val="20000"/>
                        </a:spcBef>
                        <a:buSzPct val="80000"/>
                        <a:buFont typeface="Wingdings" panose="05000000000000000000" pitchFamily="2" charset="2"/>
                        <a:defRPr sz="3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139825">
                        <a:spcBef>
                          <a:spcPct val="20000"/>
                        </a:spcBef>
                        <a:buSzPct val="65000"/>
                        <a:buFont typeface="Wingdings" panose="05000000000000000000" pitchFamily="2" charset="2"/>
                        <a:defRPr sz="3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1597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5000"/>
                        <a:buFont typeface="Wingdings" panose="05000000000000000000" pitchFamily="2" charset="2"/>
                        <a:defRPr sz="3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054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5000"/>
                        <a:buFont typeface="Wingdings" panose="05000000000000000000" pitchFamily="2" charset="2"/>
                        <a:defRPr sz="3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25114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5000"/>
                        <a:buFont typeface="Wingdings" panose="05000000000000000000" pitchFamily="2" charset="2"/>
                        <a:defRPr sz="3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2968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5000"/>
                        <a:buFont typeface="Wingdings" panose="05000000000000000000" pitchFamily="2" charset="2"/>
                        <a:defRPr sz="3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Trees before fish</a:t>
                      </a:r>
                      <a:r>
                        <a:rPr kumimoji="0" lang="en-US" alt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(11, 20)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070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6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290513">
                        <a:spcBef>
                          <a:spcPct val="20000"/>
                        </a:spcBef>
                        <a:buSzPct val="85000"/>
                        <a:buFont typeface="Wingdings" panose="05000000000000000000" pitchFamily="2" charset="2"/>
                        <a:defRPr sz="36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571500">
                        <a:spcBef>
                          <a:spcPct val="20000"/>
                        </a:spcBef>
                        <a:defRPr sz="3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849313">
                        <a:spcBef>
                          <a:spcPct val="20000"/>
                        </a:spcBef>
                        <a:buSzPct val="80000"/>
                        <a:buFont typeface="Wingdings" panose="05000000000000000000" pitchFamily="2" charset="2"/>
                        <a:defRPr sz="3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139825">
                        <a:spcBef>
                          <a:spcPct val="20000"/>
                        </a:spcBef>
                        <a:buSzPct val="65000"/>
                        <a:buFont typeface="Wingdings" panose="05000000000000000000" pitchFamily="2" charset="2"/>
                        <a:defRPr sz="3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1597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5000"/>
                        <a:buFont typeface="Wingdings" panose="05000000000000000000" pitchFamily="2" charset="2"/>
                        <a:defRPr sz="3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054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5000"/>
                        <a:buFont typeface="Wingdings" panose="05000000000000000000" pitchFamily="2" charset="2"/>
                        <a:defRPr sz="3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25114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5000"/>
                        <a:buFont typeface="Wingdings" panose="05000000000000000000" pitchFamily="2" charset="2"/>
                        <a:defRPr sz="3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2968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5000"/>
                        <a:buFont typeface="Wingdings" panose="05000000000000000000" pitchFamily="2" charset="2"/>
                        <a:defRPr sz="3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Insects &amp; Reptiles before birds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6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290513">
                        <a:spcBef>
                          <a:spcPct val="20000"/>
                        </a:spcBef>
                        <a:buSzPct val="85000"/>
                        <a:buFont typeface="Wingdings" panose="05000000000000000000" pitchFamily="2" charset="2"/>
                        <a:defRPr sz="36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571500">
                        <a:spcBef>
                          <a:spcPct val="20000"/>
                        </a:spcBef>
                        <a:defRPr sz="3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849313">
                        <a:spcBef>
                          <a:spcPct val="20000"/>
                        </a:spcBef>
                        <a:buSzPct val="80000"/>
                        <a:buFont typeface="Wingdings" panose="05000000000000000000" pitchFamily="2" charset="2"/>
                        <a:defRPr sz="3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139825">
                        <a:spcBef>
                          <a:spcPct val="20000"/>
                        </a:spcBef>
                        <a:buSzPct val="65000"/>
                        <a:buFont typeface="Wingdings" panose="05000000000000000000" pitchFamily="2" charset="2"/>
                        <a:defRPr sz="3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1597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5000"/>
                        <a:buFont typeface="Wingdings" panose="05000000000000000000" pitchFamily="2" charset="2"/>
                        <a:defRPr sz="3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054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5000"/>
                        <a:buFont typeface="Wingdings" panose="05000000000000000000" pitchFamily="2" charset="2"/>
                        <a:defRPr sz="3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25114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5000"/>
                        <a:buFont typeface="Wingdings" panose="05000000000000000000" pitchFamily="2" charset="2"/>
                        <a:defRPr sz="3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2968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5000"/>
                        <a:buFont typeface="Wingdings" panose="05000000000000000000" pitchFamily="2" charset="2"/>
                        <a:defRPr sz="3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Birds before Insects and Reptiles</a:t>
                      </a:r>
                      <a:r>
                        <a:rPr kumimoji="0" lang="en-US" alt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(20,24)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17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Woman before man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Man before woman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17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Rain before man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Man before 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8283194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build="p"/>
    </p:bld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Sermon 1</Template>
  <TotalTime>1614</TotalTime>
  <Words>1166</Words>
  <Application>Microsoft Office PowerPoint</Application>
  <PresentationFormat>On-screen Show (4:3)</PresentationFormat>
  <Paragraphs>183</Paragraphs>
  <Slides>39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39</vt:i4>
      </vt:variant>
    </vt:vector>
  </HeadingPairs>
  <TitlesOfParts>
    <vt:vector size="51" baseType="lpstr">
      <vt:lpstr>Arial</vt:lpstr>
      <vt:lpstr>Arial Narrow</vt:lpstr>
      <vt:lpstr>Georgia</vt:lpstr>
      <vt:lpstr>Times New Roman</vt:lpstr>
      <vt:lpstr>Wingdings</vt:lpstr>
      <vt:lpstr>Custom Design</vt:lpstr>
      <vt:lpstr>3_Default Design</vt:lpstr>
      <vt:lpstr>1_Custom Design</vt:lpstr>
      <vt:lpstr>Default Design</vt:lpstr>
      <vt:lpstr>1_Default Design</vt:lpstr>
      <vt:lpstr>2_Default Design</vt:lpstr>
      <vt:lpstr>4_Default Design</vt:lpstr>
      <vt:lpstr>Grace Bible Church  Glorifying God  by Making Disciples of Jesus Christ</vt:lpstr>
      <vt:lpstr>A reminder to consider others Please:</vt:lpstr>
      <vt:lpstr>The Creation of Man Genesis 1</vt:lpstr>
      <vt:lpstr>The Days of Creation Genesis 1</vt:lpstr>
      <vt:lpstr>The Days of Creation Genesis 1</vt:lpstr>
      <vt:lpstr>Genesis 1 Overview</vt:lpstr>
      <vt:lpstr>Genesis 1 Overview</vt:lpstr>
      <vt:lpstr>PowerPoint Presentation</vt:lpstr>
      <vt:lpstr>PowerPoint Presentation</vt:lpstr>
      <vt:lpstr>Day One – Verses 1-5</vt:lpstr>
      <vt:lpstr>Day One – Verses 1-5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Day 1 Genesis 1:1-5</vt:lpstr>
      <vt:lpstr>Day 2 God makes an expanse in the midst of the waters. He separates the waters above and below the expanse He calls the expanse heaven. Genesis 1:6-8</vt:lpstr>
      <vt:lpstr>Day 2 Genesis 1:6-8</vt:lpstr>
      <vt:lpstr>Day Three   - Genesis 1:9-13</vt:lpstr>
      <vt:lpstr>Day Three   -   Genesis 1:9-13</vt:lpstr>
      <vt:lpstr>Day Three   - Genesis 1:9-13</vt:lpstr>
      <vt:lpstr>Day 3 Genesis 1:9-13</vt:lpstr>
      <vt:lpstr>Day 4 God makes the sun for the day and the moon for the night. He also makes the stars in the sky. Genesis 1:14-19</vt:lpstr>
      <vt:lpstr>Day 4 Genesis 1:14-19</vt:lpstr>
      <vt:lpstr>PowerPoint Presentation</vt:lpstr>
      <vt:lpstr>Day 5 Genesis 1:20-23 </vt:lpstr>
      <vt:lpstr>Day 6 – Genesis 1:24-31</vt:lpstr>
      <vt:lpstr>PowerPoint Presentation</vt:lpstr>
      <vt:lpstr>PowerPoint Presentation</vt:lpstr>
      <vt:lpstr>The Creation &amp; Purpose of Man Genesis 1:26-31</vt:lpstr>
      <vt:lpstr>The Creation &amp; Purpose of Man Genesis 1:26-31</vt:lpstr>
      <vt:lpstr>The Creation &amp; Purpose of Man Genesis 1:26-31</vt:lpstr>
      <vt:lpstr>The Creation &amp; Purpose of Man Genesis 1:26-31</vt:lpstr>
      <vt:lpstr>The Creation &amp; Purpose of Man Genesis 1:26-31</vt:lpstr>
      <vt:lpstr>Conclusions</vt:lpstr>
      <vt:lpstr>Conclusions</vt:lpstr>
      <vt:lpstr>Conclusions</vt:lpstr>
      <vt:lpstr>Grace Bible Church  Glorifying God  by Making Disciples of Jesus Christ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Grace Bible Church</dc:title>
  <dc:creator>Scott</dc:creator>
  <cp:lastModifiedBy>Microsoft account</cp:lastModifiedBy>
  <cp:revision>61</cp:revision>
  <dcterms:modified xsi:type="dcterms:W3CDTF">2024-05-12T11:35:17Z</dcterms:modified>
</cp:coreProperties>
</file>