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9"/>
  </p:notesMasterIdLst>
  <p:sldIdLst>
    <p:sldId id="296" r:id="rId3"/>
    <p:sldId id="299" r:id="rId4"/>
    <p:sldId id="260" r:id="rId5"/>
    <p:sldId id="300" r:id="rId6"/>
    <p:sldId id="303" r:id="rId7"/>
    <p:sldId id="304" r:id="rId8"/>
    <p:sldId id="278" r:id="rId9"/>
    <p:sldId id="311" r:id="rId10"/>
    <p:sldId id="305" r:id="rId11"/>
    <p:sldId id="279" r:id="rId12"/>
    <p:sldId id="280" r:id="rId13"/>
    <p:sldId id="312" r:id="rId14"/>
    <p:sldId id="301" r:id="rId15"/>
    <p:sldId id="281" r:id="rId16"/>
    <p:sldId id="302" r:id="rId17"/>
    <p:sldId id="282" r:id="rId18"/>
    <p:sldId id="306" r:id="rId19"/>
    <p:sldId id="283" r:id="rId20"/>
    <p:sldId id="307" r:id="rId21"/>
    <p:sldId id="308" r:id="rId22"/>
    <p:sldId id="284" r:id="rId23"/>
    <p:sldId id="309" r:id="rId24"/>
    <p:sldId id="286" r:id="rId25"/>
    <p:sldId id="310" r:id="rId26"/>
    <p:sldId id="287" r:id="rId27"/>
    <p:sldId id="29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44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5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8027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0589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7923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3201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9393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4229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59613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13145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4527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6249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9942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9416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298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Gathered Enemies: The Heavy Stone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result of trying to lift this stone is a hernia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Anti-Semitism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become world-wide, so don’t be surprised by its current development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world-wide union - Revived Roman Empire, Assyrian power, Northern Confederacy, Kings of East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8554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Protection by Divine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Intervention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12:4-9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8214"/>
            <a:ext cx="9144000" cy="4949785"/>
          </a:xfrm>
          <a:noFill/>
        </p:spPr>
        <p:txBody>
          <a:bodyPr/>
          <a:lstStyle/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908215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Protection by Divine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Intervention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Military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Dumbfounded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12:4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8214"/>
            <a:ext cx="9144000" cy="494978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horse &amp; rider refer to strong military  - horses bewildered, blinded &amp; riders struck with madness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Historical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present &amp; future military problems: equipment failure, commanders &amp; soldiers who panic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562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908215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Protection by Divine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Intervention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Jewish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Defense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12:5-6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8214"/>
            <a:ext cx="9144000" cy="494978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Yahweh blinds the enemy but keeps His eyes open to watch over the house of Judah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making Judah a mighty military force enabling them to defend themselves &amp; destroy their enemies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00481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9808"/>
            <a:ext cx="9144000" cy="1908215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Protection by Divine Intervention: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Defends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12:7-8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9144000" cy="6324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Outlying areas are more vulnerable to invasion, but God saves them first to His own glory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weak &amp; feeble become mighty warriors &amp; the military become beyond human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9808"/>
            <a:ext cx="9144000" cy="1908215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Protection by Divine Intervention: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Destroys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9144000" cy="6324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“In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that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day”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refers to the day of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sought to destroy Israel are utterly destroyed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0875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Repentance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12:10-14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contrast enemies upon whom He pours out His wrath, He pours out the Spirit of grace on His chosen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acts to bring them to conviction, repentance &amp; mourning over Christ’s sacrificial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Repentance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12:10-14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profound mourning - as if an only son, a firstborn - the laments for Josiah in 2 Chron. 35:22-27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Profound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personal mourning - each individual alone in each family &amp; group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24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Renewal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13:1-6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Yahweh opens a fountain of cleansing - those who mourn over sin will pursue holiness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fountain is in keeping with Ezekiel 36:25-28.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Jerusalem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site of Jesus’ sacrifice which what cleanses from sin - 1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1:7; 1 Pt. 1:18-19,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5:25-27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Renewal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13:1-6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cuts off Idols, false prophets &amp; unclean spirits from the land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Supreme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value is placed on God to the exclusion of any falsehood even by family - Deut. 13:6-11; Mt.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10:37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42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Renewal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13:1-6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even our wayward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but we are to love God more &amp; tell them the truth for their soul’s sake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false prophets will do everything they can to hide that fact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241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Striking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13:7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verse attributes Messiah’s death to the action of God - it was required for man’s redemption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Smiting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shepherd results in the sheep being scattered - Jesus disciples first.  All of Israel after A.D.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Striking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13:7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hand would be on the “little ones” - the remnant, even as prophesied in Daniel 11:35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512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Purging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People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13:8-9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uses the invading armies to cut off 2/3 with only 1/3 surviving before He destroys those armies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Replacement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theology wants the blessings prophesied for Israel, but not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curses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Purging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People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13:8-9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purging and refinement is also described in Ezekiel 22:19-22 and other passages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Israel will be saved (Rom. 11:26-27) in fulfillment of Jer. 31:31-34, but it is only the 1/3 remnant left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823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Horrendous evil will occur in the Tribulation period, but God uses it to accomplish His own purposes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other side of it is Messiah’s kingdom in which righteousness reigns - Maranatha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6036" y="0"/>
            <a:ext cx="9144000" cy="1908215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Armageddon: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Judgment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, Rescue,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Purging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b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12 &amp; 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Oracle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oracle concerns the destruction of Israel’s enemies, Israel’s purging, and Messiah’s future kingdom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oracle warns of God’s wrath to come &amp; instill hope in a future kingdom that is secure, blessed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21941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Oracle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displays His power in what He has done as evidence He can and will fulfill His declarations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Stretching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out the heavens - Gen. 1:1; Psalm 104:2-4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Laid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foundations of the earth - Gen. 1:1; Heb. 1:10; Psalm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104:5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63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Oracle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Made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and give him the spirit of life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2:7; Job 27:3; Psalm 146:4; Eccl. 12:7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presently and actively holds all things together  - Col. 1:17; Heb. 1:3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707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Gathered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Enemies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12:2-3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Gathered Enemies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: 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Cup of Reeling  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12:2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Jerusalem is the magnet by which God draws the nations into one area &amp; His cup of wrath is poured out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Reeling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staggering as if drunk due to God’s wrath being upon them - Isa. 51:17; 63:6; Jer.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25:15-17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12712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Gathered Enemies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: 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Cup of Reeling  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12:2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nations lay siege to Jerusalem &amp; Judah, but in the end they suffer God’s wrath upon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08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782</TotalTime>
  <Words>869</Words>
  <Application>Microsoft Office PowerPoint</Application>
  <PresentationFormat>On-screen Show (4:3)</PresentationFormat>
  <Paragraphs>98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Armageddon:  Judgment, Rescue, Purging  - Zechariah 12 &amp; 13</vt:lpstr>
      <vt:lpstr>The Second Oracle  Zechariah 12:1</vt:lpstr>
      <vt:lpstr>The Second Oracle  Zechariah 12:1</vt:lpstr>
      <vt:lpstr>The Second Oracle  Zechariah 12:1</vt:lpstr>
      <vt:lpstr>Gathered Enemies Zechariah 12:2-3</vt:lpstr>
      <vt:lpstr>Gathered Enemies: The Cup of Reeling    Zechariah 12:2</vt:lpstr>
      <vt:lpstr>Gathered Enemies: The Cup of Reeling    Zechariah 12:2</vt:lpstr>
      <vt:lpstr>Gathered Enemies: The Heavy Stone  Zechariah 12:3</vt:lpstr>
      <vt:lpstr>Protection by Divine Intervention:  Zechariah 12:4-9</vt:lpstr>
      <vt:lpstr>Protection by Divine Intervention:  Military Dumbfounded  Zechariah 12:4</vt:lpstr>
      <vt:lpstr>Protection by Divine Intervention:  Jewish Defense Zechariah 12:5-6</vt:lpstr>
      <vt:lpstr>Protection by Divine Intervention:  Yahweh Defends Zechariah 12:7-8</vt:lpstr>
      <vt:lpstr>Protection by Divine Intervention:  Yahweh Destroys Zechariah 12:9</vt:lpstr>
      <vt:lpstr>Spiritual Repentance Zechariah 12:10-14</vt:lpstr>
      <vt:lpstr>Spiritual Repentance Zechariah 12:10-14</vt:lpstr>
      <vt:lpstr>Spiritual Renewal Zechariah 13:1-6</vt:lpstr>
      <vt:lpstr>Spiritual Renewal Zechariah 13:1-6</vt:lpstr>
      <vt:lpstr>Spiritual Renewal Zechariah 13:1-6</vt:lpstr>
      <vt:lpstr>Striking the Shepherd Zechariah 13:7</vt:lpstr>
      <vt:lpstr>Striking the Shepherd Zechariah 13:7</vt:lpstr>
      <vt:lpstr>Purging the People Zechariah 13:8-9</vt:lpstr>
      <vt:lpstr>Purging the People Zechariah 13:8-9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2024-04-28T00:35:50Z</dcterms:modified>
</cp:coreProperties>
</file>