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278" r:id="rId6"/>
    <p:sldId id="300" r:id="rId7"/>
    <p:sldId id="279" r:id="rId8"/>
    <p:sldId id="301" r:id="rId9"/>
    <p:sldId id="302" r:id="rId10"/>
    <p:sldId id="280" r:id="rId11"/>
    <p:sldId id="310" r:id="rId12"/>
    <p:sldId id="311" r:id="rId13"/>
    <p:sldId id="281" r:id="rId14"/>
    <p:sldId id="303" r:id="rId15"/>
    <p:sldId id="304" r:id="rId16"/>
    <p:sldId id="282" r:id="rId17"/>
    <p:sldId id="283" r:id="rId18"/>
    <p:sldId id="305" r:id="rId19"/>
    <p:sldId id="306" r:id="rId20"/>
    <p:sldId id="284" r:id="rId21"/>
    <p:sldId id="307" r:id="rId22"/>
    <p:sldId id="308" r:id="rId23"/>
    <p:sldId id="287" r:id="rId24"/>
    <p:sldId id="309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8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864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7927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9733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90838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39951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702510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25363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06777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74786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09698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5973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6413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0105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Details of Israel’s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Judgment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11:7-14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Roman army breached the walls of Jerusalem in August A.D. 70 &amp; destroyed the city in September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were destroyed because they had grown weary - abhorred, detested, loathed - of God (Messiah - Jesus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556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Details of Israel’s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Judgment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11:7-14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shepherd left them to their destiny in the siege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: death by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Starvation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ilitary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action,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Cannibalism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10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Details of Israel’s Judgment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11:7-14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staff, Favor, is cut into pieces demonstrated the break in their covenant with God - &amp; the nation ceased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While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afflicted, the poor &amp; needy, recognized Jesus to be from God, very few leaders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Details of Israel’s Judgment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11:7-14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shepherd requested his wages and the price paid showed their disdain for the shepherd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30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shekels of silver was the price of a gored slave (Exod. 21:32) or a clay field fit for a burial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ground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491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Details of Israel’s Judgment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11:7-14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staff, Union, is cut into pieces signifying the breaking of the bonds of brotherhood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Judas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fulfilled this prophecy in regards to the good Shepherd, Jesus - Matthew 24:14, 27:3-10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061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Details of Israel’s Judgment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11:7-14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contention between the factions in Israel contributed to their defeat by the Romans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27:9 attributes this to Jeremiah in the tradition of citing the first book in the series for the whole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False Shepherd is Despicable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11:15-17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Zechariah continues to portray what will happen in the future by role playing a foolish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shepherd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False Shepherd is Despicable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11:15-17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opposite of a good shepherd demonstrating traits of stupidity: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attending to a perishing sheep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seeking the young.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healing the broken.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sustaining the one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standing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22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False Shepherd is Despicable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11:15-17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consumes / devours the flesh of the fat sheep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violent with senseless cruelty - tearing off their hoofs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370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False Shepherd is Despicable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11:15-17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future Antichrist will be a blaspheming, diabolical despot who will act as if God cannot stop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declares the future from the beginning, and Antichrist will fulfill God’s prophecies concerning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False Shepherd is Despicable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11:15-17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dreadful conclusion of this foolish and worthless shepherd - Antichrist - will be woe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strength &amp; intelligence will be punished becoming disabled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destroyed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732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False Shepherd is Despicable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11:15-17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Daniel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7:11 describes the demise of the beast. 2 Thess. 2:8 declares the lawless one will be slain by Jesus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19:11-21 details the return of Messiah and the demise of the Antichrist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953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Nasty things will come in the future, especially for Israel, before Christ returns to set up His kingdom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easy to recognize the increased depravity, multiplication of antichrists &amp; preparation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Tribulation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While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concerning, we are not afraid for their fulfillment proves God’s sovereignty &amp; our future hope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Maranatha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even so, come quickly Lord Jesus!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245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Two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Shepherds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Zechariah’s prophecies, like most prophecies, are a mixture in terms of timing and purpose.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11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contrasts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rejection of a good shepherd &amp; its consequences &amp; a condemned false shepherd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" y="0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Good Shepherd’s Flock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Destroyed: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Zechariah 11:1-3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499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poetic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description of a judgment that desolates the land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destruction of the cedars foreshadow the destruction of the cypress which is called upon to wail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oaks of Bashan which were part of a thick forest that helped prevent invasion were also laid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low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" y="0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Good Shepherd’s Flock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Destroyed: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Zechariah 11:1-3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499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lion roars because his habitat in the thick forests along the banks of the Jordan river are destroyed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poem foretells the future destruction wrought by the armies of Rome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807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Good Shepherd’s Flock is Doomed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11:4-14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prophet portrays what will happen in the future by role playing a shepherd to a doomed flock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doomed flock will be slaughtered by the buyers - this will be the Romans in this future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invasion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Good Shepherd’s Flock is Doomed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11:4-14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sellers are the false shepherd - leaders of Israel - that exploit the flock instead of protect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2 - False teachers still exist today that fleece their flocks for personal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benefit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079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Good Shepherd’s Flock is Doomed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11:4-14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judgment will come in the removal of His pity on the people who are given over to their king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king is Caesar by their own proclamation - John 19:25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519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Details of Israel’s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Judgment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11:7-14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Zechariah picks up two staffs. Favor represents the blessing of God’s care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represents the blessing of the bonds of the nation - Psalm 133:1, Ecclesiastes 4:9-12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 false shepherds - the scribes, priests &amp; government (Sanhedrin) are destroyed in 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month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840</TotalTime>
  <Words>892</Words>
  <Application>Microsoft Office PowerPoint</Application>
  <PresentationFormat>On-screen Show (4:3)</PresentationFormat>
  <Paragraphs>101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Two Shepherds Zechariah 11</vt:lpstr>
      <vt:lpstr>The Good Shepherd’s Flock is Destroyed: Zechariah 11:1-3</vt:lpstr>
      <vt:lpstr>The Good Shepherd’s Flock is Destroyed: Zechariah 11:1-3</vt:lpstr>
      <vt:lpstr>The Good Shepherd’s Flock is Doomed Zechariah 11:4-14</vt:lpstr>
      <vt:lpstr>The Good Shepherd’s Flock is Doomed Zechariah 11:4-14</vt:lpstr>
      <vt:lpstr>The Good Shepherd’s Flock is Doomed Zechariah 11:4-14</vt:lpstr>
      <vt:lpstr>Details of Israel’s Judgment Zechariah 11:7-14</vt:lpstr>
      <vt:lpstr>Details of Israel’s Judgment Zechariah 11:7-14</vt:lpstr>
      <vt:lpstr>Details of Israel’s Judgment Zechariah 11:7-14</vt:lpstr>
      <vt:lpstr>Details of Israel’s Judgment Zechariah 11:7-14</vt:lpstr>
      <vt:lpstr>Details of Israel’s Judgment Zechariah 11:7-14</vt:lpstr>
      <vt:lpstr>Details of Israel’s Judgment Zechariah 11:7-14</vt:lpstr>
      <vt:lpstr>Details of Israel’s Judgment Zechariah 11:7-14</vt:lpstr>
      <vt:lpstr>The False Shepherd is Despicable Zechariah 11:15-17</vt:lpstr>
      <vt:lpstr>The False Shepherd is Despicable Zechariah 11:15-17</vt:lpstr>
      <vt:lpstr>The False Shepherd is Despicable Zechariah 11:15-17</vt:lpstr>
      <vt:lpstr>The False Shepherd is Despicable Zechariah 11:15-17</vt:lpstr>
      <vt:lpstr>The False Shepherd is Despicable Zechariah 11:15-17</vt:lpstr>
      <vt:lpstr>The False Shepherd is Despicable Zechariah 11:15-17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2024-04-21T01:46:47Z</dcterms:modified>
</cp:coreProperties>
</file>