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3"/>
  </p:notesMasterIdLst>
  <p:sldIdLst>
    <p:sldId id="296" r:id="rId3"/>
    <p:sldId id="299" r:id="rId4"/>
    <p:sldId id="260" r:id="rId5"/>
    <p:sldId id="306" r:id="rId6"/>
    <p:sldId id="307" r:id="rId7"/>
    <p:sldId id="303" r:id="rId8"/>
    <p:sldId id="304" r:id="rId9"/>
    <p:sldId id="305" r:id="rId10"/>
    <p:sldId id="279" r:id="rId11"/>
    <p:sldId id="310" r:id="rId12"/>
    <p:sldId id="280" r:id="rId13"/>
    <p:sldId id="300" r:id="rId14"/>
    <p:sldId id="281" r:id="rId15"/>
    <p:sldId id="311" r:id="rId16"/>
    <p:sldId id="282" r:id="rId17"/>
    <p:sldId id="312" r:id="rId18"/>
    <p:sldId id="283" r:id="rId19"/>
    <p:sldId id="313" r:id="rId20"/>
    <p:sldId id="284" r:id="rId21"/>
    <p:sldId id="301" r:id="rId22"/>
    <p:sldId id="314" r:id="rId23"/>
    <p:sldId id="286" r:id="rId24"/>
    <p:sldId id="315" r:id="rId25"/>
    <p:sldId id="316" r:id="rId26"/>
    <p:sldId id="317" r:id="rId27"/>
    <p:sldId id="318" r:id="rId28"/>
    <p:sldId id="287" r:id="rId29"/>
    <p:sldId id="319" r:id="rId30"/>
    <p:sldId id="297" r:id="rId31"/>
    <p:sldId id="30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3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510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926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8102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425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2328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161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3088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3259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2845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0847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1138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137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899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611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939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Yahweh’s Protection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Israel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delivered Jerusalem as He said. The verse continues to foretell of the safety of the Messianic kingdom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Arrival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Messiah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Cited in Matt. 21:4-5 &amp; John 12:14-15 as fulfilled by Jesus and described in Mark 11:6-10 &amp; Luke 19:29-38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characteristics described belong to Jesus - righteous, endowed with salvation, humble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Messiah’s Future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Reign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9:10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shifts to the first person in verse 1 - Yahweh takes action to remove the implements of war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Messiah’s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kingdom will have a reign of peace with a world-wide extent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254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Remnant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9:11-12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blood of your covenant refers to God’s covenants in Genesis 15 &amp; Exodus 24 sealed with blood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Jews remain God’s chosen people, and the Deut. </a:t>
            </a:r>
            <a:r>
              <a:rPr lang="en-US" altLang="en-US" sz="4400" b="1" smtClean="0">
                <a:solidFill>
                  <a:srgbClr val="FFFFFF"/>
                </a:solidFill>
                <a:latin typeface="Arial Narrow" panose="020B0606020202030204" pitchFamily="34" charset="0"/>
              </a:rPr>
              <a:t>30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promise of restoration will be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kept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Promises to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Remnant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9:11-12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promise to give double encouraged their return - a blessing in a return of both land &amp; Joy (Isa 61:7)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Prophecies Near and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Far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9:13-17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mention of Greece shows this was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fulled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at the time of the Maccabees (164 -142 B.C.)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Verse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14 jumps to the distant future when Yahweh Himself will intervene, take action &amp; defend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them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Prophecies Near and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Far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9:13-17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bowl &amp; altar describe a bloody slaughter such as that prophesied in Revelation 14:20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Yahweh,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Provider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10:1 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Storm gods such as Baal were very important in paganism - that was the contest on Mt. Carmel - 1 Kg 18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answered the prayers of Elijah - for drought for 3 years, to burn up the sacrifice, to bring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rain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Yahweh,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Provider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10:1 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makes the storm clouds &amp; provides rain at the proper time for the crops. He just has to be asked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5281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Warnings Against Idols &amp; False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Shepherds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Zechariah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10:2-3a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9498"/>
            <a:ext cx="9144000" cy="549850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Teraphim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are household idols used for divination &amp; false worship - part of Israel’s disobedience to God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false shepherd used them to lead people astray, so Yahweh will punish their corrupt leaders (male goats)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66836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Makes Future Israel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Mighty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Zechariah 10:3b-7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9498"/>
            <a:ext cx="9144000" cy="549850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This describes a future time when Israel will be blessed, mighty &amp; glorious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Yahweh with them that defeats their enemies and reunites the nation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Messiah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arises out of Judah &amp; is the bow of battle at His second coming (Psalm 110:5-7; Rev. 19:11-16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127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66836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Makes Future Israel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Mighty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Zechariah 10:3b-7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9498"/>
            <a:ext cx="9144000" cy="549850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Messiah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cornerstone (Isa. 8:14-15; 28:16; Matt. 21:44; 1 Pt. 2:1-8)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Messiah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Peg (Ezek. 15:3; Isa. 22:23-25 as a type) that does not fail</a:t>
            </a:r>
          </a:p>
        </p:txBody>
      </p:sp>
    </p:spTree>
    <p:extLst>
      <p:ext uri="{BB962C8B-B14F-4D97-AF65-F5344CB8AC3E}">
        <p14:creationId xmlns:p14="http://schemas.microsoft.com/office/powerpoint/2010/main" val="26699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Re-gathers His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10:8-12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Just as Yahweh had whistled for the armies that deported Israel, so He will whistle to bring Israel back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were sown to prosper and increase to return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“as numerous as they were before</a:t>
            </a:r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deportation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Re-gathers His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10:8-12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redeems (vs. 8) and they remember Him (vs. 9) to turn back - describes the future salvation of Jews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future restoration described in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Deut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30 which includes circumcised hearts will be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fulfilled</a:t>
            </a:r>
          </a:p>
        </p:txBody>
      </p:sp>
    </p:spTree>
    <p:extLst>
      <p:ext uri="{BB962C8B-B14F-4D97-AF65-F5344CB8AC3E}">
        <p14:creationId xmlns:p14="http://schemas.microsoft.com/office/powerpoint/2010/main" val="299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Re-gathers His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10:8-12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restoration will be massive with Israel’s northern &amp; eastern borders becoming full (Lebanon &amp; Gilead)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be a compulsion to this return - Egypt &amp; Assyria are representative for bondage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deportation</a:t>
            </a:r>
          </a:p>
        </p:txBody>
      </p:sp>
    </p:spTree>
    <p:extLst>
      <p:ext uri="{BB962C8B-B14F-4D97-AF65-F5344CB8AC3E}">
        <p14:creationId xmlns:p14="http://schemas.microsoft.com/office/powerpoint/2010/main" val="2053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Re-gathers His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10:8-12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return will not be easy - passing through a sea of distress - but the Lord enables them to pass through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Drying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up the Nile - remember the Red Sea crossing - enabled to overcome physical barriers by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</a:t>
            </a:r>
          </a:p>
        </p:txBody>
      </p:sp>
    </p:spTree>
    <p:extLst>
      <p:ext uri="{BB962C8B-B14F-4D97-AF65-F5344CB8AC3E}">
        <p14:creationId xmlns:p14="http://schemas.microsoft.com/office/powerpoint/2010/main" val="15046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 Re-gathers His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People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10:8-12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Assyria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brought down - mighty nations fall (Dan. 2 &amp; 7) - Yahweh prevent being stopped by military power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Scepter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Egypt removed - Yahweh prevents any political intrigue / authority from stopping them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Yahweh’s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intervention ensures all of His promises will be perfectly fulfilled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Fulfilled prophecy gives assurance prophecies still future will also be fulfilled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not surprised by the decline in the world for it fits with what is coming in the prophetic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future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to actively serve God, preach the gospel, teach His word, destroy speculations, capture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minds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know the end – GOD WINS!</a:t>
            </a:r>
          </a:p>
        </p:txBody>
      </p:sp>
    </p:spTree>
    <p:extLst>
      <p:ext uri="{BB962C8B-B14F-4D97-AF65-F5344CB8AC3E}">
        <p14:creationId xmlns:p14="http://schemas.microsoft.com/office/powerpoint/2010/main" val="16098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An Oracle of Judgment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Salvation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 &amp; 10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 oracle (“burden”) is a message which has a burdensome element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first oracle,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ch.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9-11, is undated, but would have been given later in Zechariah’s ministry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498" t="6073" r="45004" b="37260"/>
          <a:stretch/>
        </p:blipFill>
        <p:spPr>
          <a:xfrm>
            <a:off x="1066800" y="990600"/>
            <a:ext cx="14478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34" t="20136" r="64167" b="45851"/>
          <a:stretch/>
        </p:blipFill>
        <p:spPr>
          <a:xfrm>
            <a:off x="76200" y="1066800"/>
            <a:ext cx="2417618" cy="51054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52400" y="48728"/>
            <a:ext cx="9296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381000" eaLnBrk="1" hangingPunct="1"/>
            <a:r>
              <a:rPr lang="en-US" altLang="en-US" b="1" u="sng" kern="0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Oracle Concerning Israel’s Enemies</a:t>
            </a:r>
            <a:r>
              <a:rPr lang="en-US" altLang="en-US" sz="3600" b="1" kern="0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- Zechariah 9:1-7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7618" y="1295400"/>
            <a:ext cx="6650182" cy="55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4000">
                <a:solidFill>
                  <a:schemeClr val="bg1"/>
                </a:solidFill>
                <a:latin typeface="+mn-lt"/>
                <a:cs typeface="+mn-cs"/>
              </a:defRPr>
            </a:lvl2pPr>
            <a:lvl3pPr marL="735013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bg1"/>
                </a:solidFill>
                <a:latin typeface="+mn-lt"/>
                <a:cs typeface="+mn-cs"/>
              </a:defRPr>
            </a:lvl3pPr>
            <a:lvl4pPr marL="10255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 sz="3600">
                <a:solidFill>
                  <a:schemeClr val="bg1"/>
                </a:solidFill>
                <a:latin typeface="+mn-lt"/>
                <a:cs typeface="+mn-cs"/>
              </a:defRPr>
            </a:lvl4pPr>
            <a:lvl5pPr marL="12541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5pPr>
            <a:lvl6pPr marL="17113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6pPr>
            <a:lvl7pPr marL="21685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7pPr>
            <a:lvl8pPr marL="26257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8pPr>
            <a:lvl9pPr marL="30829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400" b="1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Verses 1-6 fits exactly the conquest middle east by Alexander the Great in 333-32 BC</a:t>
            </a:r>
          </a:p>
          <a:p>
            <a:pPr eaLnBrk="1" hangingPunct="1"/>
            <a:r>
              <a:rPr lang="en-US" altLang="en-US" sz="4400" b="1" kern="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Hadrach</a:t>
            </a:r>
            <a:r>
              <a:rPr lang="en-US" altLang="en-US" sz="4400" b="1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is in western Syria ~ 28 miles </a:t>
            </a:r>
            <a:r>
              <a:rPr lang="en-US" altLang="en-US" sz="4400" b="1" kern="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sw</a:t>
            </a:r>
            <a:r>
              <a:rPr lang="en-US" altLang="en-US" sz="4400" b="1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of Aleppo. </a:t>
            </a:r>
            <a:r>
              <a:rPr lang="en-US" altLang="en-US" sz="4400" b="1" kern="0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Hamath</a:t>
            </a:r>
            <a:r>
              <a:rPr lang="en-US" altLang="en-US" sz="4400" b="1" kern="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is between it and Damascus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895019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*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557" y="3429000"/>
            <a:ext cx="423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036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78" t="29954" r="64081" b="45171"/>
          <a:stretch/>
        </p:blipFill>
        <p:spPr>
          <a:xfrm>
            <a:off x="152400" y="457200"/>
            <a:ext cx="2921116" cy="559335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73516" y="289695"/>
            <a:ext cx="5735782" cy="55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666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4000">
                <a:solidFill>
                  <a:schemeClr val="bg1"/>
                </a:solidFill>
                <a:latin typeface="+mn-lt"/>
                <a:cs typeface="+mn-cs"/>
              </a:defRPr>
            </a:lvl2pPr>
            <a:lvl3pPr marL="735013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bg1"/>
                </a:solidFill>
                <a:latin typeface="+mn-lt"/>
                <a:cs typeface="+mn-cs"/>
              </a:defRPr>
            </a:lvl3pPr>
            <a:lvl4pPr marL="10255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 sz="3600">
                <a:solidFill>
                  <a:schemeClr val="bg1"/>
                </a:solidFill>
                <a:latin typeface="+mn-lt"/>
                <a:cs typeface="+mn-cs"/>
              </a:defRPr>
            </a:lvl4pPr>
            <a:lvl5pPr marL="1254125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5pPr>
            <a:lvl6pPr marL="17113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6pPr>
            <a:lvl7pPr marL="21685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7pPr>
            <a:lvl8pPr marL="26257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8pPr>
            <a:lvl9pPr marL="3082925" indent="-1143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36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Costal cities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Tyre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&amp; Sidon are described as “very wise” due to trade and alliances</a:t>
            </a:r>
          </a:p>
          <a:p>
            <a:pPr eaLnBrk="1" hangingPunct="1"/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Tyre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was extremely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wealthy – silver like dust, gold like street mire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362200"/>
            <a:ext cx="423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785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4527"/>
            <a:ext cx="4724400" cy="3500673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Tyre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was on an island fortress – unconquered by Assyrians &amp; Babylon.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Alexander's Siege of Tyre, 332 BCE - World History Encyc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8"/>
            <a:ext cx="4495800" cy="34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50520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Alexander conquered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in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7 months. He built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mole to it,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set it on fire &amp; razed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290" y="4800600"/>
            <a:ext cx="88923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fall of </a:t>
            </a:r>
            <a:r>
              <a:rPr lang="en-US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Tyre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caused fear in Philistine cities - </a:t>
            </a:r>
            <a:r>
              <a:rPr lang="en-US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Ekron’s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alliance was now worthless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849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304800"/>
            <a:ext cx="5943600" cy="551660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Gaza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held out for five months, in retribution, Alexander dragged its king to death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people of Ashkelon were killed or deported, and Ashdod was overrun by foreigners.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98" t="12799" r="41610" b="37260"/>
          <a:stretch/>
        </p:blipFill>
        <p:spPr>
          <a:xfrm>
            <a:off x="0" y="-12826"/>
            <a:ext cx="3200400" cy="673917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76200" y="6248400"/>
            <a:ext cx="228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0500" y="5638800"/>
            <a:ext cx="342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95400" y="5410200"/>
            <a:ext cx="228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" y="5257800"/>
            <a:ext cx="342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479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8729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Oracle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Concerning Israel’s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Enemies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 Zechariah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9:1-7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390"/>
            <a:ext cx="9144000" cy="551660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7 - the remnant of Philistines would end their paganism and be assimilated into national Israel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023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Yahweh’s Protection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Israel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Zechariah 9:8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Josephus records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Jaddua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the high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priest’s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dream &amp; action of opening Jerusalem &amp; going to meet Alexander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Alexander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saluted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Jaddua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&amp; adored the name of God on the priest’s breastplate according to his own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dream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907</TotalTime>
  <Words>1083</Words>
  <Application>Microsoft Office PowerPoint</Application>
  <PresentationFormat>On-screen Show (4:3)</PresentationFormat>
  <Paragraphs>111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An Oracle of Judgment &amp; Salvation Zechariah 9 &amp; 10</vt:lpstr>
      <vt:lpstr>PowerPoint Presentation</vt:lpstr>
      <vt:lpstr>PowerPoint Presentation</vt:lpstr>
      <vt:lpstr>PowerPoint Presentation</vt:lpstr>
      <vt:lpstr>PowerPoint Presentation</vt:lpstr>
      <vt:lpstr>Oracle Concerning Israel’s Enemies Zechariah 9:1-7</vt:lpstr>
      <vt:lpstr>Yahweh’s Protection of Israel Zechariah 9:8</vt:lpstr>
      <vt:lpstr>Yahweh’s Protection of Israel Zechariah 9:8</vt:lpstr>
      <vt:lpstr>The Arrival of Messiah Zechariah 9:9</vt:lpstr>
      <vt:lpstr>Messiah’s Future Reign Zechariah 9:10</vt:lpstr>
      <vt:lpstr>Promises to the Remnant Zechariah 9:11-12</vt:lpstr>
      <vt:lpstr>Promises to the Remnant Zechariah 9:11-12</vt:lpstr>
      <vt:lpstr>Prophecies Near and Far Zechariah 9:13-17</vt:lpstr>
      <vt:lpstr>Prophecies Near and Far Zechariah 9:13-17</vt:lpstr>
      <vt:lpstr>Yahweh, The Provider Zechariah 10:1 </vt:lpstr>
      <vt:lpstr>Yahweh, The Provider Zechariah 10:1 </vt:lpstr>
      <vt:lpstr>Warnings Against Idols &amp; False Shepherds - Zechariah 10:2-3a</vt:lpstr>
      <vt:lpstr>Yahweh Makes Future Israel Mighty Zechariah 10:3b-7</vt:lpstr>
      <vt:lpstr>Yahweh Makes Future Israel Mighty Zechariah 10:3b-7</vt:lpstr>
      <vt:lpstr>Yahweh Re-gathers His People Zechariah 10:8-12</vt:lpstr>
      <vt:lpstr>Yahweh Re-gathers His People Zechariah 10:8-12</vt:lpstr>
      <vt:lpstr>Yahweh Re-gathers His People Zechariah 10:8-12</vt:lpstr>
      <vt:lpstr>Yahweh Re-gathers His People Zechariah 10:8-12</vt:lpstr>
      <vt:lpstr>Yahweh Re-gathers His People Zechariah 10:8-12</vt:lpstr>
      <vt:lpstr>Conclusions</vt:lpstr>
      <vt:lpstr>Conclusions</vt:lpstr>
      <vt:lpstr>Grace Bible Church  Glorifying God  by Making Disciples of Jesus Christ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63</cp:revision>
  <dcterms:modified xsi:type="dcterms:W3CDTF">2024-04-06T12:33:34Z</dcterms:modified>
</cp:coreProperties>
</file>