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2"/>
  </p:notesMasterIdLst>
  <p:sldIdLst>
    <p:sldId id="296" r:id="rId3"/>
    <p:sldId id="299" r:id="rId4"/>
    <p:sldId id="300" r:id="rId5"/>
    <p:sldId id="260" r:id="rId6"/>
    <p:sldId id="278" r:id="rId7"/>
    <p:sldId id="301" r:id="rId8"/>
    <p:sldId id="279" r:id="rId9"/>
    <p:sldId id="302" r:id="rId10"/>
    <p:sldId id="303" r:id="rId11"/>
    <p:sldId id="304" r:id="rId12"/>
    <p:sldId id="280" r:id="rId13"/>
    <p:sldId id="305" r:id="rId14"/>
    <p:sldId id="281" r:id="rId15"/>
    <p:sldId id="306" r:id="rId16"/>
    <p:sldId id="282" r:id="rId17"/>
    <p:sldId id="307" r:id="rId18"/>
    <p:sldId id="308" r:id="rId19"/>
    <p:sldId id="283" r:id="rId20"/>
    <p:sldId id="309" r:id="rId21"/>
    <p:sldId id="284" r:id="rId22"/>
    <p:sldId id="310" r:id="rId23"/>
    <p:sldId id="311" r:id="rId24"/>
    <p:sldId id="312" r:id="rId25"/>
    <p:sldId id="286" r:id="rId26"/>
    <p:sldId id="313" r:id="rId27"/>
    <p:sldId id="287" r:id="rId28"/>
    <p:sldId id="315" r:id="rId29"/>
    <p:sldId id="316" r:id="rId30"/>
    <p:sldId id="297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48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720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2504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821896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886591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86538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66486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77554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92883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36466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19004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491622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193257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111794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8840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616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7992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0223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Rebuke Against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Ritual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7:4-7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Traditions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please the Lord (2 Thess. 2:15), but ritual by rote is ignored &amp; may be condemned (Mk 7:8-9)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990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Religion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7:8-10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Micah 6:8 is similar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Judge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true justice - which requires the standard to be God’s commands and not man’s desires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Show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practice lovingkindness &amp; compassion - James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1:27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Religion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7:8-10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nature of true godliness is in direct contrast with falsely professed piety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884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Rebuke Against Stubborn Hearts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7:11-14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Their forefathers had been fairly warned by multiple prophets but remained stubborn &amp; so were cursed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Yahweh’s Jealousy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Jerusalem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8:1-2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Zion can refer to several things, but here refers to the Temple vicinity and Jerusalem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jealousy is a holy &amp; righteous vigilant guarding of Zion with intolerance for rivalry or unfaithfulness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07387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Yahweh’s Presence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Jerusalem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8:3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His presence would be again manifested in Jerusalem as it had prior to its departure recorded in Ezek. 10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Yahweh’s Peace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Jerusalem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8:4-5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Old people &amp; children in the streets is a description of safety - a long lasting peace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781221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Yahweh’s Promise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to Jerusalem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8:6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is too difficult for people is a certainty for Yahweh of hosts - His host is armies of angels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688577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Yahweh’s Promise Beyond Jerusalem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8:7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Even if the remnant that returned included those from former Assyrian lands, this promise is far greater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also includes return of those from the lands to the west - North Africa, Europe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beyond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Yahweh’s Promise Beyond Jerusalem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8:7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Emigration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modern Israel may be a start, but they do not yet fulfill the promise - My people, their God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222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Exhortation to Be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Strong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8:9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Exhortation given to those who had heard Haggai &amp; Zechariah 2 years earlier - be strong to finish the work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Remembering the Past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8:10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Because the people were neglectful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“before those days”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they had been under God’s curse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42339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Consider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Future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8:11-15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These promises are completely in keeping with the prophecies of restoration in Deuteronomy 30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keeps His word: As disobedience results in curses, so obedience results in blessing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015641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Exhortations to Action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8:16-17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1) Speak the truth to one another;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0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Judge with truth;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0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Do not devise evil in your heart against others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898526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Transforming Fasts into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Feasts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8:18-19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They should not continue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fasts</a:t>
            </a: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en-US" altLang="en-US" sz="4400" b="1" baseline="300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Breaching Jerusalem’s walls</a:t>
            </a: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r>
              <a:rPr lang="en-US" altLang="en-US" sz="4400" b="1" baseline="300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Destruction of Temple &amp; Jerusalem</a:t>
            </a: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7</a:t>
            </a:r>
            <a:r>
              <a:rPr lang="en-US" altLang="en-US" sz="4400" b="1" baseline="300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Murder of Gedaliah</a:t>
            </a: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10</a:t>
            </a:r>
            <a:r>
              <a:rPr lang="en-US" altLang="en-US" sz="4400" b="1" baseline="300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Beginning of siege of Jerusalem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Transforming Fasts into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Feasts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8:18-19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only were their fasts improper (Zech. 7), but God had something better planned for the future - feasts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227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Future Seeking of Yahweh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8:20-23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1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current situation in Israel shows the world continues to view that nation and Jews as a curse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During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Messiah’s reign, Jews &amp; their nation will be a blessing to the world - fulfilling Isaiah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60:3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Future Seeking of Yahweh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8:20-23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1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nations of every tongue will seek to latch onto a Jew in order to learn from him about the true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11:26 and Isaiah 55:4-5 will be fulfilled - all Israel will be saved; Nations will seek Yahweh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1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0284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share in that future hope – God wipes away our tears (Rev. 2:14) and our mourning gives way to thanksgiving, our sorrow to joy.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8:18 – current sufferings are not worthy to be compared to future glory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02349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Ritual or Reality?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7 &amp; 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31830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Time &amp; Place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7:1-2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December 4, 518 B.C. - 22 months since the 8 night visions. ~ 2 years since Temple construction resumed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Group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Bethel come to Jerusalem seeking an answer in quest of entreating the favor of Yahweh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Question About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Fasting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7:3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Should they still mourn &amp; abstain to commemorate the destruction of the Temple on the 10th of 5th month?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Mosaic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Law did not require fasting, but this one became second only to the Day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Atonement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observance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Question About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Fasting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7:3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practice &amp; the question reveal it was simply a ritual done in the belief that it would gain God’s favor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180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Rebuke Against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Ritual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7:4-7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fast in the seventh month was to commemorate the murder of Gedaliah, the governor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Fasting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to be a humbling of the soul devoted to introspection, repentance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petition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Rebuke Against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Ritual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7:4-7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Feasting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to be done with thanksgiving in celebration of what God had done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Ritualism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turns fasting into abstention to be endured to earn God’s favor &amp; feasting into just a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party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301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Rebuke Against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Ritual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7:4-7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forefathers were rebuked for the same thing - 1 Sam. 15:22-23; Jeremiah 14:12; Isaiah 58:3-4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not impressed by ritualism. He looks at the heart - Jer. 17:10; Luke 16:15; Romans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10:9-10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308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824</TotalTime>
  <Words>891</Words>
  <Application>Microsoft Office PowerPoint</Application>
  <PresentationFormat>On-screen Show (4:3)</PresentationFormat>
  <Paragraphs>107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Ritual or Reality? Zechariah 7 &amp; 8</vt:lpstr>
      <vt:lpstr>Time &amp; Place Zechariah 7:1-2</vt:lpstr>
      <vt:lpstr>A Question About Fasting Zechariah 7:3</vt:lpstr>
      <vt:lpstr>A Question About Fasting Zechariah 7:3</vt:lpstr>
      <vt:lpstr>The Rebuke Against Ritual Zechariah 7:4-7</vt:lpstr>
      <vt:lpstr>The Rebuke Against Ritual Zechariah 7:4-7</vt:lpstr>
      <vt:lpstr>The Rebuke Against Ritual Zechariah 7:4-7</vt:lpstr>
      <vt:lpstr>The Rebuke Against Ritual Zechariah 7:4-7</vt:lpstr>
      <vt:lpstr>True Religion Zechariah 7:8-10</vt:lpstr>
      <vt:lpstr>True Religion Zechariah 7:8-10</vt:lpstr>
      <vt:lpstr>The Rebuke Against Stubborn Hearts  Zechariah 7:11-14</vt:lpstr>
      <vt:lpstr>Yahweh’s Jealousy for Jerusalem Zechariah 8:1-2</vt:lpstr>
      <vt:lpstr>Yahweh’s Presence in Jerusalem Zechariah 8:3</vt:lpstr>
      <vt:lpstr>Yahweh’s Peace in Jerusalem Zechariah 8:4-5</vt:lpstr>
      <vt:lpstr>Yahweh’s Promise to Jerusalem Zechariah 8:6</vt:lpstr>
      <vt:lpstr>Yahweh’s Promise Beyond Jerusalem  Zechariah 8:7</vt:lpstr>
      <vt:lpstr>Yahweh’s Promise Beyond Jerusalem  Zechariah 8:7</vt:lpstr>
      <vt:lpstr>Exhortation to Be Strong Zechariah 8:9</vt:lpstr>
      <vt:lpstr>Remembering the Past  Zechariah 8:10</vt:lpstr>
      <vt:lpstr>Consider the Future Zechariah 8:11-15</vt:lpstr>
      <vt:lpstr>Exhortations to Action  Zechariah 8:16-17</vt:lpstr>
      <vt:lpstr>Transforming Fasts into Feasts Zechariah 8:18-19</vt:lpstr>
      <vt:lpstr>Transforming Fasts into Feasts Zechariah 8:18-19</vt:lpstr>
      <vt:lpstr>Future Seeking of Yahweh Zechariah 8:20-23</vt:lpstr>
      <vt:lpstr>Future Seeking of Yahweh Zechariah 8:20-23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55</cp:revision>
  <dcterms:modified xsi:type="dcterms:W3CDTF">2024-03-24T01:08:42Z</dcterms:modified>
</cp:coreProperties>
</file>