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0"/>
  </p:notesMasterIdLst>
  <p:sldIdLst>
    <p:sldId id="296" r:id="rId3"/>
    <p:sldId id="299" r:id="rId4"/>
    <p:sldId id="260" r:id="rId5"/>
    <p:sldId id="300" r:id="rId6"/>
    <p:sldId id="278" r:id="rId7"/>
    <p:sldId id="307" r:id="rId8"/>
    <p:sldId id="308" r:id="rId9"/>
    <p:sldId id="309" r:id="rId10"/>
    <p:sldId id="279" r:id="rId11"/>
    <p:sldId id="310" r:id="rId12"/>
    <p:sldId id="311" r:id="rId13"/>
    <p:sldId id="280" r:id="rId14"/>
    <p:sldId id="301" r:id="rId15"/>
    <p:sldId id="312" r:id="rId16"/>
    <p:sldId id="281" r:id="rId17"/>
    <p:sldId id="313" r:id="rId18"/>
    <p:sldId id="282" r:id="rId19"/>
    <p:sldId id="302" r:id="rId20"/>
    <p:sldId id="303" r:id="rId21"/>
    <p:sldId id="283" r:id="rId22"/>
    <p:sldId id="304" r:id="rId23"/>
    <p:sldId id="284" r:id="rId24"/>
    <p:sldId id="305" r:id="rId25"/>
    <p:sldId id="286" r:id="rId26"/>
    <p:sldId id="306" r:id="rId27"/>
    <p:sldId id="287" r:id="rId28"/>
    <p:sldId id="297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53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30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9672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77494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332224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030065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876574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32510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7799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47437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12685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406056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83012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9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6251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12236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Basket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Description – Zech. 5:5-8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ephah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the woman &amp; its going forth in all the land indicates God is measuring the evil of Israel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Materialistic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greed was one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of many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sins of Babylon - this may be foreshadowing the harlot of Rev.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28112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Basket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Description – Zech. 5:5-8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contains the woman in the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ephah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He restrains evil in the world or it would be much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worse (2 Thess. 2:7)</a:t>
            </a:r>
          </a:p>
        </p:txBody>
      </p:sp>
    </p:spTree>
    <p:extLst>
      <p:ext uri="{BB962C8B-B14F-4D97-AF65-F5344CB8AC3E}">
        <p14:creationId xmlns:p14="http://schemas.microsoft.com/office/powerpoint/2010/main" val="437284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Basket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Design </a:t>
            </a: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– Zech. </a:t>
            </a: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5:9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two women are unholy supernatural agents that transport the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ephah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Basket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Destination </a:t>
            </a: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– Zech. </a:t>
            </a: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5:10-11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Their destination is the land of Shinar where a house will be prepared &amp; she will be set on a pedestal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Shinar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location of both the Tower of Babel and the city of Babylon - both a places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rebellion</a:t>
            </a:r>
          </a:p>
        </p:txBody>
      </p:sp>
    </p:spTree>
    <p:extLst>
      <p:ext uri="{BB962C8B-B14F-4D97-AF65-F5344CB8AC3E}">
        <p14:creationId xmlns:p14="http://schemas.microsoft.com/office/powerpoint/2010/main" val="376128360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Basket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Destination </a:t>
            </a: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– Zech. </a:t>
            </a:r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5:10-11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Future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preparation of a house where wickedness is worshiped  points to Mystery Babylon - Rev. 17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vision of the future establishment of a rebellious false religion and future judgment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90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Four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Chariots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Four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Chariots – Zech. 6:1-3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Chariots, instruments of war, are pulled by teams of horses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of different colors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horses = war.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White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horses = conquering.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Black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horses = death.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Dappled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horses =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pestilence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Four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Chariots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Four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Chariots – Zech. 6:1-3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 bronze mountains represent Mt. Zion &amp; the Mt. of Olives.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Judgment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proceeds from Jerusalem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7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Four Chariots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Their Identity –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Zech.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6:4-5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Spirits / winds speaks of God’s judicial power carried out over His domain. This can be through angels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angel - 2 Chron.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32:21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band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angels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Ps.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78:48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angels - Rev. 9:13-21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Four Chariots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The Interpretation –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Zech.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6:6-7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Chariot with black horses (death) and one with white (conquest) go north (through Syria to Babylon).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Dappled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 south (Egypt), then “mighty ones” (the chariots or other angels) go out to patrol the earth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71699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Four Chariots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The Inevitable Result –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Zech.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6:8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nations that were at rest when Jerusalem was in ruins are now in ruins and God is at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 remembers &amp; He will carry out His plans fulfilling prophecies both near and far</a:t>
            </a:r>
          </a:p>
        </p:txBody>
      </p:sp>
    </p:spTree>
    <p:extLst>
      <p:ext uri="{BB962C8B-B14F-4D97-AF65-F5344CB8AC3E}">
        <p14:creationId xmlns:p14="http://schemas.microsoft.com/office/powerpoint/2010/main" val="4222340957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Coronation of Two Priests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 6:9-15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separate word of Yahweh given between Feb. 24, 519 B.C. and Dec. 4, 518 B.C.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Coronation of Two Priests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Historical Crowing Symbolized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– Zech. 6:9-11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 offering to be collected from returning exiles from which a crown of circles would be made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Though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Joshua could not be king, the crown was placed on him to symbolize a future event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708463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Coronation of Two Priests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Future Crown Prince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Identified – Zech. 6:12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Branch is Messiah (Zech. 3:8; Isaiah 4:2, 11:1, 53:2; Jeremiah 23:5)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Branch branches out - Messiah grows from obscurity to eminence as result of work of atonement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Coronation of Two Priests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Future Crown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Prince’s Duties – Zech. 6:12-13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prophecy foretells the future fulfillment of the Davidic covenant - 2 Samuel 7:13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Hebrews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7 explains the Messiah will be king and a priest like Melchizedek due to His resurrection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938072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Coronation of Two Priests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A Reminder – Zech. 6:14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crown would be kept in the temple as a memorial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Coronation of Two Priests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Future Temple –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Zech. 6:15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Messiah would build a future temple whose workers would include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“those far off”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Gentiles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remnant will know Yahweh sent the Messiah &amp; would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“utterly listen”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due to New Covenant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80458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Yahweh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remembers and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keeps all of His promises both those of judgment and of salvation and blessing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61555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Flying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Scroll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/>
            </a:r>
            <a:b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5:1-4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6"/>
            <a:ext cx="9144000" cy="535138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is a vision that concerns judgment of individuals for their sins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2826" y="86896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Flying Scroll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Description – Zech. 5:1-2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6"/>
            <a:ext cx="9144000" cy="535138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is a flying scroll at least partially unrolled measuring 20 X 10 cubits (30' X 15' / 9 X 4.5 meters)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the dimensions of the Holy place in the tabernacle and the porch in front of Solomon’s temple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23360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Flying Scroll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Contents &amp; Application –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Zech.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5:3-4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contains curses on either side of it specifically against those who steal and those who swear falsely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the 3rd and 8th of the ten commandments, possibly a sample to represent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Flying Scroll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Contents &amp; Application –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Zech.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5:3-4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Stealing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taking anything without the permission of the owner regardless of value &amp; it includes time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Treating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name in any manner other than with reverence is to profane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</a:p>
        </p:txBody>
      </p:sp>
    </p:spTree>
    <p:extLst>
      <p:ext uri="{BB962C8B-B14F-4D97-AF65-F5344CB8AC3E}">
        <p14:creationId xmlns:p14="http://schemas.microsoft.com/office/powerpoint/2010/main" val="99725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Flying Scroll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Contents &amp; Application –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Zech.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5:3-4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L</a:t>
            </a:r>
            <a:r>
              <a:rPr lang="en-US" altLang="en-US" sz="32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ORD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 = Yahweh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Adonai referring to God.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a human authority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penalty is being  “purged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away</a:t>
            </a:r>
          </a:p>
        </p:txBody>
      </p:sp>
    </p:spTree>
    <p:extLst>
      <p:ext uri="{BB962C8B-B14F-4D97-AF65-F5344CB8AC3E}">
        <p14:creationId xmlns:p14="http://schemas.microsoft.com/office/powerpoint/2010/main" val="12132235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Flying Scroll </a:t>
            </a:r>
            <a:b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Contents &amp; Application –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Zech.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5:3-4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curse goes  “forth over the face of the whole land,” and enters &amp; consumes the sinner’s house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judgment will come against the individual that breaks His law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30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Basket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Description – Zech. 5:5-8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ephah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is a dry measure  - a basket holding about ½ bushel / quarts / 15 liters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woman is sitting in the basket whom the angel identifies as wickedness. She is kept in by a lead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top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820</TotalTime>
  <Words>952</Words>
  <Application>Microsoft Office PowerPoint</Application>
  <PresentationFormat>On-screen Show (4:3)</PresentationFormat>
  <Paragraphs>108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Vision of the Flying Scroll Zechariah 5:1-4</vt:lpstr>
      <vt:lpstr>The Vision of the Flying Scroll  Description – Zech. 5:1-2</vt:lpstr>
      <vt:lpstr>The Vision of the Flying Scroll  Contents &amp; Application – Zech. 5:3-4</vt:lpstr>
      <vt:lpstr>The Vision of the Flying Scroll  Contents &amp; Application – Zech. 5:3-4</vt:lpstr>
      <vt:lpstr>The Vision of the Flying Scroll  Contents &amp; Application – Zech. 5:3-4</vt:lpstr>
      <vt:lpstr>The Vision of the Flying Scroll  Contents &amp; Application – Zech. 5:3-4</vt:lpstr>
      <vt:lpstr>The Vision of the Basket Description – Zech. 5:5-8 </vt:lpstr>
      <vt:lpstr>The Vision of the Basket Description – Zech. 5:5-8 </vt:lpstr>
      <vt:lpstr>The Vision of the Basket Description – Zech. 5:5-8 </vt:lpstr>
      <vt:lpstr>The Vision of the Basket Design – Zech. 5:9 </vt:lpstr>
      <vt:lpstr>The Vision of the Basket Destination – Zech. 5:10-11 </vt:lpstr>
      <vt:lpstr>The Vision of the Basket Destination – Zech. 5:10-11 </vt:lpstr>
      <vt:lpstr>The Vision of the Four Chariots The Four Chariots – Zech. 6:1-3 </vt:lpstr>
      <vt:lpstr>The Vision of the Four Chariots The Four Chariots – Zech. 6:1-3 </vt:lpstr>
      <vt:lpstr>The Vision of the Four Chariots Their Identity – Zech. 6:4-5 </vt:lpstr>
      <vt:lpstr>The Vision of the Four Chariots The Interpretation – Zech. 6:6-7 </vt:lpstr>
      <vt:lpstr>The Vision of the Four Chariots The Inevitable Result – Zech. 6:8 </vt:lpstr>
      <vt:lpstr>The Coronation of Two Priests  Zechariah  6:9-15</vt:lpstr>
      <vt:lpstr>The Coronation of Two Priests  The Historical Crowing Symbolized – Zech. 6:9-11</vt:lpstr>
      <vt:lpstr>The Coronation of Two Priests  The Future Crown Prince Identified – Zech. 6:12</vt:lpstr>
      <vt:lpstr>The Coronation of Two Priests  The Future Crown Prince’s Duties – Zech. 6:12-13</vt:lpstr>
      <vt:lpstr>The Coronation of Two Priests  A Reminder – Zech. 6:14</vt:lpstr>
      <vt:lpstr>The Coronation of Two Priests  The Future Temple – Zech. 6:15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55</cp:revision>
  <dcterms:modified xsi:type="dcterms:W3CDTF">2024-02-25T11:50:57Z</dcterms:modified>
</cp:coreProperties>
</file>