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1"/>
  </p:notesMasterIdLst>
  <p:sldIdLst>
    <p:sldId id="296" r:id="rId3"/>
    <p:sldId id="299" r:id="rId4"/>
    <p:sldId id="260" r:id="rId5"/>
    <p:sldId id="300" r:id="rId6"/>
    <p:sldId id="301" r:id="rId7"/>
    <p:sldId id="302" r:id="rId8"/>
    <p:sldId id="303" r:id="rId9"/>
    <p:sldId id="278" r:id="rId10"/>
    <p:sldId id="304" r:id="rId11"/>
    <p:sldId id="305" r:id="rId12"/>
    <p:sldId id="306" r:id="rId13"/>
    <p:sldId id="279" r:id="rId14"/>
    <p:sldId id="307" r:id="rId15"/>
    <p:sldId id="286" r:id="rId16"/>
    <p:sldId id="308" r:id="rId17"/>
    <p:sldId id="309" r:id="rId18"/>
    <p:sldId id="280" r:id="rId19"/>
    <p:sldId id="310" r:id="rId20"/>
    <p:sldId id="281" r:id="rId21"/>
    <p:sldId id="311" r:id="rId22"/>
    <p:sldId id="312" r:id="rId23"/>
    <p:sldId id="282" r:id="rId24"/>
    <p:sldId id="313" r:id="rId25"/>
    <p:sldId id="283" r:id="rId26"/>
    <p:sldId id="284" r:id="rId27"/>
    <p:sldId id="314" r:id="rId28"/>
    <p:sldId id="287" r:id="rId29"/>
    <p:sldId id="297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01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924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727715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374308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47545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74869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68953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30884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53882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194036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378850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294295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76939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1589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4170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923377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2666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Jerusalem’s Future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– Vision of the Surveyor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Zechariah 2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Plunder: (2:9)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Yahweh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sending Yahweh - God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one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being existing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three persons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The doctrine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Trinity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vindicate Himself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 the nations that spoiled Israel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998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Jerusalem’s Future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– Vision of the Surveyor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Zechariah 2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Praise: (10-13)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Yahweh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once again dwell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Jerusalem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reverent for Yahweh is aroused to action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40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527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Cleansed by God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- Zechariah 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Rituals of the Accuser: His Modus Operandi (3:1).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87388" lvl="1" indent="-515938" eaLnBrk="1" hangingPunct="1">
              <a:tabLst>
                <a:tab pos="227013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accusing Joshua the High Priest</a:t>
            </a:r>
          </a:p>
          <a:p>
            <a:pPr marL="687388" lvl="1" indent="-515938" eaLnBrk="1" hangingPunct="1">
              <a:tabLst>
                <a:tab pos="227013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accuser seeking to make a person unacceptable to God in order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condemn &amp;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discourage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1317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Cleansed by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Zechariah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Restrictions on the Accuser: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Limitations </a:t>
            </a:r>
          </a:p>
          <a:p>
            <a:pPr marL="569913" lvl="1" indent="-342900" eaLnBrk="1" hangingPunct="1">
              <a:tabLst>
                <a:tab pos="687388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limits what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Satan can do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lvl="1" indent="-342900" eaLnBrk="1" hangingPunct="1">
              <a:tabLst>
                <a:tab pos="687388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always provides a way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escape</a:t>
            </a:r>
          </a:p>
          <a:p>
            <a:pPr marL="569913" lvl="1" indent="-342900" eaLnBrk="1" hangingPunct="1">
              <a:tabLst>
                <a:tab pos="687388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provides spiritual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armor so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can stand firm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lvl="1" indent="-342900" eaLnBrk="1" hangingPunct="1">
              <a:tabLst>
                <a:tab pos="687388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petition 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 (1 Jn.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1:9)</a:t>
            </a:r>
          </a:p>
          <a:p>
            <a:pPr marL="569913" lvl="1" indent="-342900" eaLnBrk="1" hangingPunct="1">
              <a:tabLst>
                <a:tab pos="687388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Holy Spirit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intercede</a:t>
            </a:r>
          </a:p>
        </p:txBody>
      </p:sp>
    </p:spTree>
    <p:extLst>
      <p:ext uri="{BB962C8B-B14F-4D97-AF65-F5344CB8AC3E}">
        <p14:creationId xmlns:p14="http://schemas.microsoft.com/office/powerpoint/2010/main" val="303661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Cleansed by God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- Zechariah 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Rebuke of the Accuser (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3:2)</a:t>
            </a:r>
          </a:p>
          <a:p>
            <a:pPr marL="742950" lvl="1" indent="-45402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Yahweh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rebukes Satan because just like Jerusalem, Joshua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chosen by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1317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Cleansed by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Zechariah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Removal of the Filthy Garments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(3:3-5) </a:t>
            </a:r>
          </a:p>
          <a:p>
            <a:pPr marL="625475" lvl="1" indent="-398463" eaLnBrk="1" hangingPunct="1">
              <a:tabLst>
                <a:tab pos="625475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Joshua’s clothing is filthy. </a:t>
            </a:r>
          </a:p>
          <a:p>
            <a:pPr marL="625475" lvl="1" indent="-398463" eaLnBrk="1" hangingPunct="1">
              <a:tabLst>
                <a:tab pos="625475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 removes the clothing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iniquity </a:t>
            </a:r>
          </a:p>
          <a:p>
            <a:pPr marL="625475" lvl="1" indent="-398463" eaLnBrk="1" hangingPunct="1">
              <a:tabLst>
                <a:tab pos="625475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clothes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him in clean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clothes</a:t>
            </a:r>
          </a:p>
          <a:p>
            <a:pPr marL="625475" lvl="1" indent="-398463" eaLnBrk="1" hangingPunct="1">
              <a:tabLst>
                <a:tab pos="625475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accusations about our sin are true.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535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1317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Cleansed by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Zechariah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Removal of the Filthy Garments (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3:3-5)</a:t>
            </a:r>
          </a:p>
          <a:p>
            <a:pPr marL="687388" lvl="1" indent="-5159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are chosen in Christ to be holy &amp; blameless (Eph. 1:4)</a:t>
            </a:r>
          </a:p>
          <a:p>
            <a:pPr marL="687388" lvl="1" indent="-5159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redeems 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forgiving &amp; removing sin (Eph. 1:7).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87388" lvl="1" indent="-5159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atonement makes us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righteous before God (Rom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10:1)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99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Cleansed by God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- Zechariah 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Requirements of the Lord’s Chosen (3:6-7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  <a:p>
            <a:pPr marL="687388" lvl="1" indent="-396875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Joshua is to be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faithful 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godly &amp; to God’s commission in order to fulfill his responsibilities properly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Cleansed by God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- Zechariah 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Representatives of the Lord’s Chosen (3:8-9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  <a:p>
            <a:pPr lvl="1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Joshua &amp; those with him are “wondrous signs” for they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foreshadow coming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events or persons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My Servant” - Messiah came to do the Father’s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will (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Isa. 42:1; 49:3, 5; 52:13; 53:110,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Ezk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34:23-24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4270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Cleansed by God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- Zechariah 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Representatives of the Lord’s Chosen (3:8-9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Branch” - describes different aspects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Messiah (Isa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11:1; 53:2; Jer. 23:5; Isa. 4:2; Zech. 6:12)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stone” - describes different aspects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Messiah (Isa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8:14; Dan. 2:3-4; Psalm 118:22; Eph. 2:20-22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Cleansed by God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- Zechariah 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Representatives of the Lord’s Chosen (3:8-9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  <a:p>
            <a:pPr marL="625475" lvl="1" indent="-3984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Iniquity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Judah &amp; Jerusalem is removed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one day -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fulfilled in the future (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Jl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3:17; Ob. 17;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Zech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14)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833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Cleansed by God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- Zechariah 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Rest Promised to the Lord’s Servants (3:10 cf. Micah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4:4)</a:t>
            </a:r>
          </a:p>
          <a:p>
            <a:pPr marL="625475" lvl="1" indent="-3984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condition that existed early in Solomon’s reign &amp; will again in the reign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of Messiah</a:t>
            </a:r>
          </a:p>
          <a:p>
            <a:pPr marL="625475" lvl="1" indent="-3984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 encouragement to the remnant – Yahweh remembers: Joshua is cleansed; Messiah will reign</a:t>
            </a:r>
          </a:p>
        </p:txBody>
      </p:sp>
    </p:spTree>
    <p:extLst>
      <p:ext uri="{BB962C8B-B14F-4D97-AF65-F5344CB8AC3E}">
        <p14:creationId xmlns:p14="http://schemas.microsoft.com/office/powerpoint/2010/main" val="2857315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Work of the Holy Spirit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Zech. 4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Lord Empowers His Will through the Holy Spirit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(4:1-7)</a:t>
            </a:r>
          </a:p>
          <a:p>
            <a:pPr marL="687388" lvl="1" indent="-396875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seven-branched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candlestick with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perpetually supplied oil reserve that self-feeds the lamps</a:t>
            </a: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Zerubbabel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would be established &amp; fulfill his duties by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Holy Spirit &amp;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by any human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resources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Work of the Holy Spirit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Zech. 4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Lord Empowers His Will through the Holy Spirit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(4:1-7)</a:t>
            </a: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people are to do God’s work by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Spirit’s power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- 1 Cor. 2:4-5; 2 Cor. 10:4-5)</a:t>
            </a: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top stone refers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completing 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building - an assurance the temple would be completed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3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2071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Work of the Holy Spirit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- Zech. 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Lord Enables His Will through Human Instruments (4:8-10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  <a:p>
            <a:pPr marL="687388" lvl="1" indent="-396875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Direct assurance Zerubbabel will compete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temple -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though it would be smaller than Solomon’s</a:t>
            </a: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These seven” are the eyes of Yahweh (Zech. 3:9) which refer to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omniscience -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perfect will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Work of the Holy Spirit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- Zech. 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2568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Lord Explains the Future Fulfillment through the Vision (4:11-14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).</a:t>
            </a:r>
          </a:p>
          <a:p>
            <a:pPr marL="687388" lvl="1" indent="-396875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two olive trees represent two “anointed ones” which refer to the two offices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king &amp; high priest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Both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king &amp; priest needed to relay on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Lord of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whole earth in order to fulfill their offices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properly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Work of the Holy Spirit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- Zech. 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2568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Lord Explains the Future Fulfillment through the Vision (4:11-14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).</a:t>
            </a: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Messiah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would hold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both offices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as a royal descendant of David &amp; priest in order of Melchizedek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501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Yahweh remembers and He keeps His promises.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Zerubbabel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would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complete 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temple.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Joshua would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serve as High Priest.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Messiah will return as King &amp; Priest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reign 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Jerusalem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Jerusalem’s Future, Cleansed by God &amp; the Work of the Holy Spirit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Zech. 2-4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4188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It is important to understand the Hebrew prophets in order to properly understand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Jerusalem’s Future, Cleansed by God &amp; the Work of the Holy Spirit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Zech. 2-4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4188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Recommendations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lvl="1" indent="-515938"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Remembers: A Study of the Book of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Zechariah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, Charles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Feinberg</a:t>
            </a:r>
          </a:p>
          <a:p>
            <a:pPr marL="742950" lvl="1" indent="-515938"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MacArthur Old Testament Commentary: Zechariah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John MacArthur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412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Introduction: 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Zech. 2-4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6800"/>
            <a:ext cx="9144000" cy="563879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Zechariah is a post-exilic prophet contemporary with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Haggai.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Haggai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Zechariah sought to encourage the remnant in Jerusalem to finish rebuilding 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Temple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Their ministries began Autumn 520 B.C. </a:t>
            </a:r>
          </a:p>
          <a:p>
            <a:pPr eaLnBrk="1" hangingPunct="1"/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6703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Introduction: 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Zech. 2-4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4188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Zech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1:1-6 - a reminder to learn from their father’s negative example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return 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Lord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Zech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1:8-17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First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night vision: God’s wrath would be on the nations, but He would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restore Jerusalem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1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Introduction: 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Zech. 2-4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4188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Zech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1:18-21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Second night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vision: The nations that scattered Israel would be scattered &amp; Messiah would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reign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72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Jerusalem’s Future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– Vision of the Surveyor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Zechariah 2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Prosperity: Bursting at the Seams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(1-4)</a:t>
            </a:r>
          </a:p>
          <a:p>
            <a:pPr marL="569913" lvl="1" indent="-398463" eaLnBrk="1" hangingPunct="1">
              <a:tabLst>
                <a:tab pos="171450" algn="l"/>
                <a:tab pos="625475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Jerusalem will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rebuilt, have an abundant population, prosper &amp; live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safety</a:t>
            </a:r>
          </a:p>
          <a:p>
            <a:pPr marL="227013" indent="-227013" eaLnBrk="1" hangingPunct="1"/>
            <a:r>
              <a:rPr lang="en-US" sz="4400" b="1" dirty="0">
                <a:latin typeface="Arial Narrow" panose="020B0606020202030204" pitchFamily="34" charset="0"/>
              </a:rPr>
              <a:t>Protection: Reflections on </a:t>
            </a:r>
            <a:r>
              <a:rPr lang="en-US" sz="4400" b="1" dirty="0" smtClean="0">
                <a:latin typeface="Arial Narrow" panose="020B0606020202030204" pitchFamily="34" charset="0"/>
              </a:rPr>
              <a:t>Exodus (2:5)</a:t>
            </a:r>
          </a:p>
          <a:p>
            <a:pPr marL="625475" lvl="1" indent="-515938" eaLnBrk="1" hangingPunct="1">
              <a:tabLst>
                <a:tab pos="227013" algn="l"/>
              </a:tabLst>
            </a:pPr>
            <a:r>
              <a:rPr lang="en-US" sz="4400" b="1" dirty="0">
                <a:latin typeface="Arial Narrow" panose="020B0606020202030204" pitchFamily="34" charset="0"/>
              </a:rPr>
              <a:t>God will </a:t>
            </a:r>
            <a:r>
              <a:rPr lang="en-US" sz="4400" b="1" dirty="0" smtClean="0">
                <a:latin typeface="Arial Narrow" panose="020B0606020202030204" pitchFamily="34" charset="0"/>
              </a:rPr>
              <a:t>Protect Jerusalem </a:t>
            </a:r>
            <a:r>
              <a:rPr lang="en-US" sz="4400" b="1" i="1" dirty="0">
                <a:latin typeface="Arial Narrow" panose="020B0606020202030204" pitchFamily="34" charset="0"/>
              </a:rPr>
              <a:t>(a wall of fire)</a:t>
            </a:r>
            <a:r>
              <a:rPr lang="en-US" sz="4400" b="1" dirty="0">
                <a:latin typeface="Arial Narrow" panose="020B0606020202030204" pitchFamily="34" charset="0"/>
              </a:rPr>
              <a:t> </a:t>
            </a:r>
            <a:r>
              <a:rPr lang="en-US" sz="4400" b="1" dirty="0" smtClean="0">
                <a:latin typeface="Arial Narrow" panose="020B0606020202030204" pitchFamily="34" charset="0"/>
              </a:rPr>
              <a:t>&amp; His </a:t>
            </a:r>
            <a:r>
              <a:rPr lang="en-US" sz="4400" b="1" dirty="0">
                <a:latin typeface="Arial Narrow" panose="020B0606020202030204" pitchFamily="34" charset="0"/>
              </a:rPr>
              <a:t>glory would be in her midst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Jerusalem’s Future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– Vision of the Surveyor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Zechariah 2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Regathering: Worldwide Return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(2:6-8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lvl="1" indent="-398463" eaLnBrk="1" hangingPunct="1">
              <a:tabLst>
                <a:tab pos="171450" algn="l"/>
                <a:tab pos="625475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call for those still in Babylon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flee 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it was a dangerous place spiritually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physically</a:t>
            </a:r>
          </a:p>
        </p:txBody>
      </p:sp>
    </p:spTree>
    <p:extLst>
      <p:ext uri="{BB962C8B-B14F-4D97-AF65-F5344CB8AC3E}">
        <p14:creationId xmlns:p14="http://schemas.microsoft.com/office/powerpoint/2010/main" val="353565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878</TotalTime>
  <Words>1221</Words>
  <Application>Microsoft Office PowerPoint</Application>
  <PresentationFormat>On-screen Show (4:3)</PresentationFormat>
  <Paragraphs>134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Jerusalem’s Future, Cleansed by God &amp; the Work of the Holy Spirit  - Zech. 2-4</vt:lpstr>
      <vt:lpstr>Jerusalem’s Future, Cleansed by God &amp; the Work of the Holy Spirit  - Zech. 2-4</vt:lpstr>
      <vt:lpstr>Introduction:   Zech. 2-4</vt:lpstr>
      <vt:lpstr>Introduction:   Zech. 2-4</vt:lpstr>
      <vt:lpstr>Introduction:   Zech. 2-4</vt:lpstr>
      <vt:lpstr>Jerusalem’s Future – Vision of the Surveyor  - Zechariah 2</vt:lpstr>
      <vt:lpstr>Jerusalem’s Future – Vision of the Surveyor  - Zechariah 2</vt:lpstr>
      <vt:lpstr>Jerusalem’s Future – Vision of the Surveyor  - Zechariah 2</vt:lpstr>
      <vt:lpstr>Jerusalem’s Future – Vision of the Surveyor  - Zechariah 2</vt:lpstr>
      <vt:lpstr>Cleansed by God - Zechariah 3</vt:lpstr>
      <vt:lpstr>Cleansed by God - Zechariah 3</vt:lpstr>
      <vt:lpstr>Cleansed by God - Zechariah 3</vt:lpstr>
      <vt:lpstr>Cleansed by God - Zechariah 3</vt:lpstr>
      <vt:lpstr>Cleansed by God - Zechariah 3</vt:lpstr>
      <vt:lpstr>Cleansed by God - Zechariah 3</vt:lpstr>
      <vt:lpstr>Cleansed by God - Zechariah 3</vt:lpstr>
      <vt:lpstr>Cleansed by God - Zechariah 3</vt:lpstr>
      <vt:lpstr>Cleansed by God - Zechariah 3</vt:lpstr>
      <vt:lpstr>Cleansed by God - Zechariah 3</vt:lpstr>
      <vt:lpstr>The Work of the Holy Spirit  - Zech. 4</vt:lpstr>
      <vt:lpstr>The Work of the Holy Spirit  - Zech. 4</vt:lpstr>
      <vt:lpstr>The Work of the Holy Spirit  - Zech. 4</vt:lpstr>
      <vt:lpstr>The Work of the Holy Spirit  - Zech. 4</vt:lpstr>
      <vt:lpstr>The Work of the Holy Spirit  - Zech. 4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60</cp:revision>
  <dcterms:modified xsi:type="dcterms:W3CDTF">2024-02-18T12:21:29Z</dcterms:modified>
</cp:coreProperties>
</file>