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4"/>
  </p:notesMasterIdLst>
  <p:sldIdLst>
    <p:sldId id="296" r:id="rId3"/>
    <p:sldId id="299" r:id="rId4"/>
    <p:sldId id="260" r:id="rId5"/>
    <p:sldId id="300" r:id="rId6"/>
    <p:sldId id="278" r:id="rId7"/>
    <p:sldId id="301" r:id="rId8"/>
    <p:sldId id="279" r:id="rId9"/>
    <p:sldId id="280" r:id="rId10"/>
    <p:sldId id="302" r:id="rId11"/>
    <p:sldId id="303" r:id="rId12"/>
    <p:sldId id="281" r:id="rId13"/>
    <p:sldId id="306" r:id="rId14"/>
    <p:sldId id="304" r:id="rId15"/>
    <p:sldId id="305" r:id="rId16"/>
    <p:sldId id="282" r:id="rId17"/>
    <p:sldId id="307" r:id="rId18"/>
    <p:sldId id="308" r:id="rId19"/>
    <p:sldId id="283" r:id="rId20"/>
    <p:sldId id="287" r:id="rId21"/>
    <p:sldId id="309" r:id="rId22"/>
    <p:sldId id="297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44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5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2102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3487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36198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7702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87287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66891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09277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3808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4118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435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281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Promises Concerning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Compelled Restoration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9498"/>
            <a:ext cx="9144000" cy="549850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prophesied return does not match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Modern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Israel has been under constant attack - war, intifadas, terrorists, diplomatic treachery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879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1317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Promises Concerning a Final Restoration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Aspects of Abrahamic covenant are fulfilled or being fulfilled, but not yet those concerning the land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Deuteronomy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30  - future promise of having circumcised hearts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Jeremiah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31:31–40 - The New Covenant is made with the house of Israel and the House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Judah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1317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Promises Concerning a Final Restoration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put His law within them, writing it on their heart</a:t>
            </a:r>
          </a:p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be their God, and they shall be Yahweh’s people</a:t>
            </a:r>
          </a:p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one will know Yahweh</a:t>
            </a:r>
          </a:p>
          <a:p>
            <a:pPr marL="515938" indent="-515938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iniquity will be forgiven and their sins remembered no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more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334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1317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Promises Concerning a Final Restoration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569913" indent="-569913" eaLnBrk="1" hangingPunct="1">
              <a:buFont typeface="+mj-lt"/>
              <a:buAutoNum type="arabicParenR" startAt="5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seed of Israel will not cease to be a nation before Yahweh forever.</a:t>
            </a:r>
          </a:p>
          <a:p>
            <a:pPr marL="569913" indent="-569913" eaLnBrk="1" hangingPunct="1">
              <a:buFont typeface="+mj-lt"/>
              <a:buAutoNum type="arabicParenR" startAt="5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seed of Israel will not be rejected by Yahweh</a:t>
            </a:r>
          </a:p>
          <a:p>
            <a:pPr marL="569913" indent="-569913" eaLnBrk="1" hangingPunct="1">
              <a:buFont typeface="+mj-lt"/>
              <a:buAutoNum type="arabicParenR" startAt="5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Jerusalem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be rebuilt and be holy to Yahweh forever</a:t>
            </a:r>
          </a:p>
        </p:txBody>
      </p:sp>
    </p:spTree>
    <p:extLst>
      <p:ext uri="{BB962C8B-B14F-4D97-AF65-F5344CB8AC3E}">
        <p14:creationId xmlns:p14="http://schemas.microsoft.com/office/powerpoint/2010/main" val="3427774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1317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Promises Concerning a Final Restoration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While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church benefits from God’s promises to Israel, the church does not replace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Israel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053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Promises Concerning a Final Restoration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JOEL - is written as a response to a terrible plague of locusts described in the first chapter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Joel 1:15 introduces an imminent day of Yahweh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Joel 2:18-3:21 concerns a future eschatological day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Promises Concerning a Final Restoration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2:19-27 - Yahweh’s people will never be a reproach again or be put to shame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Joel 2:28-32 - Celestial and terrestrial signs that match other eschatological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passages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887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Promises Concerning a Final Restoration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3:17-18, 20  - the bounty of a restored Judah &amp; Jerusalem which will be inhabited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forever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939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Promises Concerning a Final Restoration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107" y="677108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AMOS - prophecies, sermons and visions of judgment - Amos 1:1-9:10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Amos 9:11-15 - promises of restoration of Israel with unparalleled prosperity never to be uprooted again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first restoration following the Babylonian captivity is now ancient history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formation of modern Israel is in keeping with the restorations described in Ezekiel 20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be a future restoration of Israel that will be permanent with all the aspects of the New Covenant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important because it displays the attributes of God who is sovereign, true and faithful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60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Prophecies of Restoration Near &amp; Far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Jews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remain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chosen people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present time, the Jewish people are still in the time of refining and purging (Daniel 11:35)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faithfulness in keeping His covenants is a reflection of His attributes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character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Prophecies of Restoration Near &amp; Far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multiple restorations of Israel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Mosaic covenant does not change any element  in the Abrahamic covenant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808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Mosaic Promises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26:34-45; Deut. 30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Leviticus 26:44-45  - God makes a unilateral promise that He will not break the covenant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Deuteronomy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30 includes more details &amp; specific promises of restoration after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deportation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Mosaic Promises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26:34-45; Deut. 30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reference to having circumcised hearts in vs, 6 parallels the new covenant in Jeremiah 31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710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3196" y="33196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Promises Concerning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First Restoration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87412"/>
            <a:ext cx="9144000" cy="547058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prophecies of the first restoration (Isa. 44:28-5:1) are fulfilled in 2 Chron. 36:22-23 &amp; Ezra 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Fulfillment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prophesy confirms its origin in God (Isaiah 44:6-8)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281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Promises Concerning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Compelled Restoration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9498"/>
            <a:ext cx="9144000" cy="549850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first restoration was of those who freely desired to do so while the second will be by force with wrath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Ezekiel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20:33–38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Ezekiel 22:17–22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281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Promises Concerning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Compelled Restoration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9498"/>
            <a:ext cx="9144000" cy="549850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prophesied return does not match the qualities of either the first return or the final restoration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current return being fulfilled in modern Israel matches these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prophecies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compelled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wrath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124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767</TotalTime>
  <Words>684</Words>
  <Application>Microsoft Office PowerPoint</Application>
  <PresentationFormat>On-screen Show (4:3)</PresentationFormat>
  <Paragraphs>86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Prophecies of Restoration Near &amp; Far Selected Scriptures</vt:lpstr>
      <vt:lpstr>Prophecies of Restoration Near &amp; Far Selected Scriptures</vt:lpstr>
      <vt:lpstr>Mosaic Promises of Restoration 26:34-45; Deut. 30</vt:lpstr>
      <vt:lpstr>Mosaic Promises of Restoration 26:34-45; Deut. 30</vt:lpstr>
      <vt:lpstr>Promises Concerning  the First Restoration </vt:lpstr>
      <vt:lpstr>Promises Concerning  a Compelled Restoration </vt:lpstr>
      <vt:lpstr>Promises Concerning  a Compelled Restoration </vt:lpstr>
      <vt:lpstr>Promises Concerning  a Compelled Restoration </vt:lpstr>
      <vt:lpstr>Promises Concerning a Final Restoration </vt:lpstr>
      <vt:lpstr>Promises Concerning a Final Restoration </vt:lpstr>
      <vt:lpstr>Promises Concerning a Final Restoration </vt:lpstr>
      <vt:lpstr>Promises Concerning a Final Restoration </vt:lpstr>
      <vt:lpstr>Promises Concerning a Final Restoration </vt:lpstr>
      <vt:lpstr>Promises Concerning a Final Restoration </vt:lpstr>
      <vt:lpstr>Promises Concerning a Final Restoration </vt:lpstr>
      <vt:lpstr>Promises Concerning a Final Restoration 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51</cp:revision>
  <dcterms:modified xsi:type="dcterms:W3CDTF">2024-01-21T04:07:05Z</dcterms:modified>
</cp:coreProperties>
</file>