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279" r:id="rId11"/>
    <p:sldId id="304" r:id="rId12"/>
    <p:sldId id="280" r:id="rId13"/>
    <p:sldId id="305" r:id="rId14"/>
    <p:sldId id="281" r:id="rId15"/>
    <p:sldId id="306" r:id="rId16"/>
    <p:sldId id="282" r:id="rId17"/>
    <p:sldId id="307" r:id="rId18"/>
    <p:sldId id="308" r:id="rId19"/>
    <p:sldId id="283" r:id="rId20"/>
    <p:sldId id="309" r:id="rId21"/>
    <p:sldId id="286" r:id="rId22"/>
    <p:sldId id="310" r:id="rId23"/>
    <p:sldId id="287" r:id="rId24"/>
    <p:sldId id="311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1446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6303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1687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6705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0633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147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94412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87825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452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348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7999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7516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Choice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Exodus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6 - Yahweh’s covenant with Abraham is the reason for the Exodus (cf. Gen. 15:13-14)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Mosaic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covenant adds conditional aspects for specific blessings but no change to Abrahamic covenant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5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Blessings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28:1-14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Deuteronomy 5-26 is a restatement of the laws of the Mosaic Covenant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27 - Half of the tribes on Mt.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Ebal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half on Mt.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Gerazim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to receive blessings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curses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Blessings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28:1-14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28:1-14  - the blessings to be received if obedient to God’s commands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covenant promises to Abraham, Isaac &amp; Jacob and descendants remain regardless of obedience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81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Curses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26:14-39; Deuteronomy 28:15-68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specific curses listed in Deuteronomy 28:15-68 are the opposite of the blessings of Deut. 28:1-14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26 gives a pattern of greater curses as the people continue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disobedience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Curses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26:14-39; Deuteronomy 28:15-68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history recorded in Judges through 2 Kings shows that God did exactly what He said he would do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27:40-46 &amp; Deuteronomy 30 tell what Yahweh would do even if they were disobedient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37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26:34-45; Deuteronomy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Leviticus 26:34-43 ties restoration to confession of iniquity and unfaithfulness against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26:44-45 ties restoration to the unconditional covenants with their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ancestors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26:34-45; Deuteronomy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always preserves a remnant (Gen. 45:7; 2 Kings 19:30-31; Jeremiah 23:3, 50:20, the Prophets)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30 is a more detailed promise of restoration of this remnant of Jewish people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26:34-45; Deuteronomy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1st restoration is prophesied in Isaiah 44-45, Jer. 29:10 and fulfilled in Ezra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Nehemiah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58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Restoration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26:34-45; Deuteronomy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Ezekiel 20:33-38 &amp; 22:17-22 are prophesies of a different restoration - compelled then purging &amp; wrath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30:5-9 describes a return from the ends of the earth followed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Promised Restoration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 26:34-45; Deuteronomy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passage continues to describe circumcised hearts that match the new covenant of Jeremiah 31:31-34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blessings of this new covenant &amp; restoration are also in prophecies such Amos 9:13-15 &amp; Joel 3:18-21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95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Jews are God’s chosen people despite their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obstinance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sin (Deuteronomy 7:7; 9:6)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 set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love upon them because of the oath He swore to their forefathers (Deuteronomy 7:8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Jews are presently in a time of refining and purging (Deuteronomy 11:35)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kept His promises of blessing, curses &amp; restoration. He will keep all of His remaining promises too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137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Denial of God’s continuing unilateral covenant with the Jewish patriarchs denies God’s 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denial results in a different god that cannot be trusted and removes confident hope from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gospel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Christian’s faith in God needs to become the same as that of Abraham - God does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impossible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is the level of your trust of our Creator, Yahweh the Lord God?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39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Blessings, Curses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27-30 &amp; 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Eschatology includes doctrine directly related to those who are part of the church, the body of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faithfulness to His promises to the Jewish people proves He will keep His promises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Blessings, Curses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27-30 &amp; 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gifts &amp; calling were revocable to them, then they would also be revocable to 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7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Choice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12:1-3. God’s covenant with Abram includes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land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 great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name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Descendants 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Choice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Melchizedek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pronounced a blessing on Abram after he defeated the armies that had captured Lot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15. Yahweh affirms His covenant with Abram and ratifies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unilaterally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02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Choice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16 -17. Sarai’s maidservant gives birth to Ishmael, but the covenant goes to Sarah’s future son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21. Isaac is born and Ishmael &amp; his mother are sent away to avoid any competition between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519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Choice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22 / Hebrews 11:17-19.  Abraham’s faith is tested in command to sacrifice of Isaac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878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Choice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confirms covenant with Isaac (Genesis 26:24)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Jacob (Genesis 28:13-15, 35:9-12)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covenant with Abraham, Isaac &amp; Jacob is unilateral and everlasting (Genesis 17:19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954</TotalTime>
  <Words>795</Words>
  <Application>Microsoft Office PowerPoint</Application>
  <PresentationFormat>On-screen Show (4:3)</PresentationFormat>
  <Paragraphs>96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Blessings, Curses &amp; Restoration Deuteronomy 27-30 &amp; Selected Scriptures</vt:lpstr>
      <vt:lpstr>Blessings, Curses &amp; Restoration Deuteronomy 27-30 &amp; Selected Scriptures</vt:lpstr>
      <vt:lpstr>God’s Choice of the Jews</vt:lpstr>
      <vt:lpstr>God’s Choice of the Jews</vt:lpstr>
      <vt:lpstr>God’s Choice of the Jews</vt:lpstr>
      <vt:lpstr>God’s Choice of the Jews</vt:lpstr>
      <vt:lpstr>God’s Choice of the Jews</vt:lpstr>
      <vt:lpstr>God’s Choice of the Jews</vt:lpstr>
      <vt:lpstr>Promised Blessings Deuteronomy 28:1-14</vt:lpstr>
      <vt:lpstr>Promised Blessings Deuteronomy 28:1-14</vt:lpstr>
      <vt:lpstr>Promised Curses Leviticus 26:14-39; Deuteronomy 28:15-68</vt:lpstr>
      <vt:lpstr>Promised Curses Leviticus 26:14-39; Deuteronomy 28:15-68</vt:lpstr>
      <vt:lpstr>Promised Restoration Leviticus 26:34-45; Deuteronomy 30</vt:lpstr>
      <vt:lpstr>Promised Restoration Leviticus 26:34-45; Deuteronomy 30</vt:lpstr>
      <vt:lpstr>Promised Restoration Leviticus 26:34-45; Deuteronomy 30</vt:lpstr>
      <vt:lpstr>Promised Restoration Leviticus 26:34-45; Deuteronomy 30</vt:lpstr>
      <vt:lpstr>Promised Restoration Leviticus 26:34-45; Deuteronomy 30</vt:lpstr>
      <vt:lpstr>Conclusions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2024-01-11T01:15:53Z</dcterms:modified>
</cp:coreProperties>
</file>