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278" r:id="rId6"/>
    <p:sldId id="279" r:id="rId7"/>
    <p:sldId id="300" r:id="rId8"/>
    <p:sldId id="301" r:id="rId9"/>
    <p:sldId id="302" r:id="rId10"/>
    <p:sldId id="280" r:id="rId11"/>
    <p:sldId id="303" r:id="rId12"/>
    <p:sldId id="281" r:id="rId13"/>
    <p:sldId id="304" r:id="rId14"/>
    <p:sldId id="282" r:id="rId15"/>
    <p:sldId id="305" r:id="rId16"/>
    <p:sldId id="306" r:id="rId17"/>
    <p:sldId id="283" r:id="rId18"/>
    <p:sldId id="307" r:id="rId19"/>
    <p:sldId id="308" r:id="rId20"/>
    <p:sldId id="284" r:id="rId21"/>
    <p:sldId id="309" r:id="rId22"/>
    <p:sldId id="310" r:id="rId23"/>
    <p:sldId id="286" r:id="rId24"/>
    <p:sldId id="287" r:id="rId25"/>
    <p:sldId id="311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44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5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94952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45952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5705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61569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5334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96138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80935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0694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7343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4951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629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9296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Jesus’ Promises to 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Church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have a proper expectation to be raptured by Jesus &amp; taken to dwell in His the Father’s house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462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Expected Return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 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Apostles’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Lifetimes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John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2:28</a:t>
            </a:r>
          </a:p>
          <a:p>
            <a:pPr marL="742950" lvl="1" indent="-515938" eaLnBrk="1" hangingPunct="1">
              <a:tabLst>
                <a:tab pos="742950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includes himself as possibly being present when Jesus appears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2:25; 3:11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742950" lvl="1" indent="-454025" eaLnBrk="1" hangingPunct="1">
              <a:tabLst>
                <a:tab pos="742950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those in Thyatira &amp; Philadelphia could be alive at Jesus’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Expected Return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 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Apostles’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Lifetimes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Timothy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6:14-15</a:t>
            </a: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Timothy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could be alive at the appearing of the Lord Jesus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Thess.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4:17;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Cor. 15:52 </a:t>
            </a: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thought he could be alive at the Rapture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675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Lord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Near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Philippians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4:4-6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being near (proximate in time) was motivation to rejoice and pray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James 5:7-9</a:t>
            </a:r>
          </a:p>
          <a:p>
            <a:pPr marL="687388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Perfect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tense verbs. The Lord has been &amp; continues to be “at hand,” “standing right at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door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Lord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Near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2:16; 3:11; 22:12, 20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			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“I am coming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quickly”</a:t>
            </a:r>
          </a:p>
          <a:p>
            <a:pPr marL="742950" lvl="1" indent="-4540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Motivation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prepared now for Jesus’ return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Coming quickly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 is a futuristic present middle indicative - 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swiftly, all at once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 before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could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prepared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66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Lord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Near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Like a thief” - Rev. 3:3; 1 Thess. 5:2;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3:10; Matt. 24:43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sudden &amp; unexpected coming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239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i="0" u="sng" dirty="0" err="1">
                <a:solidFill>
                  <a:srgbClr val="A0D0FF"/>
                </a:solidFill>
                <a:latin typeface="TekniaGreek" panose="02000503060000020004" pitchFamily="2" charset="0"/>
              </a:rPr>
              <a:t>ajpekdevcomai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b="1" i="0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apekdechomai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To await eagerly / expectantly for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 future event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Galatians 5:5 </a:t>
            </a:r>
          </a:p>
          <a:p>
            <a:pPr marL="742950" lvl="1" indent="-515938" eaLnBrk="1" hangingPunct="1">
              <a:spcBef>
                <a:spcPts val="0"/>
              </a:spcBef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hope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complete righteousness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occurs at glorification of the body - which occurs at the Rapture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Corinthians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1:4-8 </a:t>
            </a:r>
          </a:p>
          <a:p>
            <a:pPr marL="742950" lvl="1" indent="-452438" eaLnBrk="1" hangingPunct="1">
              <a:spcBef>
                <a:spcPts val="0"/>
              </a:spcBef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revelation of Jesus / day of our Lord. This will happen at the Rapture - 1 John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i="0" u="sng" dirty="0" err="1">
                <a:solidFill>
                  <a:srgbClr val="A0D0FF"/>
                </a:solidFill>
                <a:latin typeface="TekniaGreek" panose="02000503060000020004" pitchFamily="2" charset="0"/>
              </a:rPr>
              <a:t>ajpekdevcomai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b="1" i="0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apekdechomai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To await eagerly / expectantly for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 future event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8:18-25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are to eagerly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wait for our adoption as sons - the fullness of which occurs at the Rapture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anxious longing Creation eagerly waits for the revealing of the sons of God - which is at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Rapture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763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i="0" u="sng" dirty="0" err="1">
                <a:solidFill>
                  <a:srgbClr val="A0D0FF"/>
                </a:solidFill>
                <a:latin typeface="TekniaGreek" panose="02000503060000020004" pitchFamily="2" charset="0"/>
              </a:rPr>
              <a:t>ajpekdevcomai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b="1" i="0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apekdechomai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To await eagerly / expectantly for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 future event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Philippians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3:20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515938" eaLnBrk="1" hangingPunct="1">
              <a:spcBef>
                <a:spcPts val="0"/>
              </a:spcBef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return from heaven &amp; our bodies transformed to glory - happens at the Rapture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9:28 </a:t>
            </a:r>
          </a:p>
          <a:p>
            <a:pPr marL="742950" lvl="1" indent="-452438" eaLnBrk="1" hangingPunct="1">
              <a:spcBef>
                <a:spcPts val="0"/>
              </a:spcBef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next appearance &amp; fullness of salvation - happens at the Rapture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983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i="0" u="sng" dirty="0" err="1">
                <a:solidFill>
                  <a:srgbClr val="A0D0FF"/>
                </a:solidFill>
                <a:latin typeface="TekniaGreek" panose="02000503060000020004" pitchFamily="2" charset="0"/>
              </a:rPr>
              <a:t>prosdecovmenoi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b="1" i="0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prosdechomenoi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to await for something or someone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Waiting / longing for the kingdom of God / arrival of Messiah - Joseph of Arimathea, Simeon &amp; Anna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23:21 - urgent waiting by conspirators for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Chiliarch’s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promise to bring Paul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Sanhedrin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i="0" u="sng" dirty="0" err="1">
                <a:solidFill>
                  <a:srgbClr val="A0D0FF"/>
                </a:solidFill>
                <a:latin typeface="TekniaGreek" panose="02000503060000020004" pitchFamily="2" charset="0"/>
              </a:rPr>
              <a:t>prosdecovmenoi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b="1" i="0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prosdechomenoi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to await for something or someone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Luke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12:36 - anticipatory waiting by slaves awaiting their master’s return.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 37-40 – waiting for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Son of 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Titus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2:11-14.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“waiting for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blessed hope”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the resurrection &amp; transformation of believers - occurs at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Rapture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57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i="0" u="sng" dirty="0" err="1">
                <a:solidFill>
                  <a:srgbClr val="A0D0FF"/>
                </a:solidFill>
                <a:latin typeface="TekniaGreek" panose="02000503060000020004" pitchFamily="2" charset="0"/>
              </a:rPr>
              <a:t>prosdecovmenoi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b="1" i="0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prosdechomenoi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to await for something or someone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20-21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“waiting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anxiously for the mercy of our Lord Jesus Christ to eternal life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.”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217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i="0" u="sng" dirty="0" err="1">
                <a:solidFill>
                  <a:srgbClr val="A0D0FF"/>
                </a:solidFill>
                <a:latin typeface="TekniaGreek" panose="02000503060000020004" pitchFamily="2" charset="0"/>
              </a:rPr>
              <a:t>ajnamevnw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b="1" i="0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anamenō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to await one whose coming is known or foreseen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Thessalonians 1:10 - wait for His Son from Heaven . . . delivers from the wrath to come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References to the Rapture –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ch.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4 &amp; 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Nothing is presented within these passages that must happen before the event described could happen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instructed to be longing for the day of Jesus’ return for His church with eager anticipation as we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waite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efforts to set a relative timing of Jesus’ return &amp; the Rapture must deal with the issue of imminence</a:t>
            </a:r>
          </a:p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Maranantha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even so Lord, come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14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Imminence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Rapture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Second Coming will be preceded by many signs on earth and in the heavens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Rapture will happen suddenly &amp; unexpectedly when Jesus appears in the clouds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Imminence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Imminence is the potential for an event to happen immediately, but not necessarily immediately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eschatology, imminence refers to the belief that Jesus could come now, but does not have to come now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Imminence in the Hebrew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Scriptures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Day is Near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“Day of the Lord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used to refer to many different times of God’s intervention into the affairs of men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Isaiah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13:6 - the fulfillment of this prophecy is presented as something that could have started very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Imminence in the Hebrew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Scriptures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Day is Near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Ezekiel 30:3</a:t>
            </a:r>
          </a:p>
          <a:p>
            <a:pPr marL="687388" lvl="1" indent="-4603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prophecy is not dated, but it could be no more than six years earlier than its fulfillment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1:15; 2:1; 3:14 - Calls for repentance due to current plague transition to a future Day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46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Imminence in the Hebrew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Scriptures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Day is Near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Zephaniah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1:7,14 - Seek Yahweh now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!</a:t>
            </a:r>
          </a:p>
          <a:p>
            <a:pPr marL="796925" lvl="1" indent="-56991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Nothing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required before day of Yahweh could begin	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Obadiah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15 - An imminent warning which then points to a greater eschatological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fulfillment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197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Imminence in the Hebrew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Scriptures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 Day is Near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Calls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 prepared &amp; take action now for judgment could come soon even if delayed for a long time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083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Jesus’ Promises to 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Church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4:13-18, 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15:51-52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asleep in the Lord will be resurrected &amp; those alive will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changed</a:t>
            </a:r>
          </a:p>
          <a:p>
            <a:pPr marL="288925" indent="-2889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14:1-6</a:t>
            </a: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building dwelling places for us in His Father’s house. He will return &amp; take 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953</TotalTime>
  <Words>860</Words>
  <Application>Microsoft Office PowerPoint</Application>
  <PresentationFormat>On-screen Show (4:3)</PresentationFormat>
  <Paragraphs>114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Imminence of the Rapture Selected Scriptures</vt:lpstr>
      <vt:lpstr>Imminence</vt:lpstr>
      <vt:lpstr>Imminence in the Hebrew Scriptures The Day is Near</vt:lpstr>
      <vt:lpstr>Imminence in the Hebrew Scriptures The Day is Near</vt:lpstr>
      <vt:lpstr>Imminence in the Hebrew Scriptures The Day is Near</vt:lpstr>
      <vt:lpstr>Imminence in the Hebrew Scriptures The Day is Near</vt:lpstr>
      <vt:lpstr>Jesus’ Promises to His Church</vt:lpstr>
      <vt:lpstr>Jesus’ Promises to His Church</vt:lpstr>
      <vt:lpstr>Expected Return  in the Apostles’ Lifetimes</vt:lpstr>
      <vt:lpstr>Expected Return  in the Apostles’ Lifetimes</vt:lpstr>
      <vt:lpstr>The Lord is Near</vt:lpstr>
      <vt:lpstr>The Lord is Near</vt:lpstr>
      <vt:lpstr>The Lord is Near</vt:lpstr>
      <vt:lpstr>ajpekdevcomai / apekdechomai To await eagerly / expectantly for a future event</vt:lpstr>
      <vt:lpstr>ajpekdevcomai / apekdechomai To await eagerly / expectantly for a future event</vt:lpstr>
      <vt:lpstr>ajpekdevcomai / apekdechomai To await eagerly / expectantly for a future event</vt:lpstr>
      <vt:lpstr>prosdecovmenoi / prosdechomenoi  to await for something or someone</vt:lpstr>
      <vt:lpstr>prosdecovmenoi / prosdechomenoi  to await for something or someone</vt:lpstr>
      <vt:lpstr>prosdecovmenoi / prosdechomenoi  to await for something or someone</vt:lpstr>
      <vt:lpstr>ajnamevnw / anamenō to await one whose coming is known or foreseen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57</cp:revision>
  <dcterms:modified xsi:type="dcterms:W3CDTF">2023-12-02T21:26:12Z</dcterms:modified>
</cp:coreProperties>
</file>