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4"/>
  </p:notesMasterIdLst>
  <p:sldIdLst>
    <p:sldId id="296" r:id="rId3"/>
    <p:sldId id="299" r:id="rId4"/>
    <p:sldId id="260" r:id="rId5"/>
    <p:sldId id="278" r:id="rId6"/>
    <p:sldId id="302" r:id="rId7"/>
    <p:sldId id="303" r:id="rId8"/>
    <p:sldId id="304" r:id="rId9"/>
    <p:sldId id="300" r:id="rId10"/>
    <p:sldId id="305" r:id="rId11"/>
    <p:sldId id="306" r:id="rId12"/>
    <p:sldId id="279" r:id="rId13"/>
    <p:sldId id="280" r:id="rId14"/>
    <p:sldId id="307" r:id="rId15"/>
    <p:sldId id="281" r:id="rId16"/>
    <p:sldId id="308" r:id="rId17"/>
    <p:sldId id="301" r:id="rId18"/>
    <p:sldId id="282" r:id="rId19"/>
    <p:sldId id="309" r:id="rId20"/>
    <p:sldId id="310" r:id="rId21"/>
    <p:sldId id="283" r:id="rId22"/>
    <p:sldId id="311" r:id="rId23"/>
    <p:sldId id="312" r:id="rId24"/>
    <p:sldId id="284" r:id="rId25"/>
    <p:sldId id="313" r:id="rId26"/>
    <p:sldId id="314" r:id="rId27"/>
    <p:sldId id="315" r:id="rId28"/>
    <p:sldId id="286" r:id="rId29"/>
    <p:sldId id="316" r:id="rId30"/>
    <p:sldId id="287" r:id="rId31"/>
    <p:sldId id="317" r:id="rId32"/>
    <p:sldId id="297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02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5269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67365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0346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85572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38166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252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52099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63638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45604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6284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29376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68669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68147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31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1610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6694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2679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2849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609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Times &amp; Epochs &amp; The Day of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Acts 1:6 - The disciples wondered if Jesus was going to set up His kingdom now that He was resurrected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answer was that it was not for them to know the times or epochs - they were to be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witnesses</a:t>
            </a:r>
          </a:p>
        </p:txBody>
      </p:sp>
    </p:spTree>
    <p:extLst>
      <p:ext uri="{BB962C8B-B14F-4D97-AF65-F5344CB8AC3E}">
        <p14:creationId xmlns:p14="http://schemas.microsoft.com/office/powerpoint/2010/main" val="2696299557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Times &amp; Epochs &amp; The Day of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reminder to keep our priorities correct and not be side tracked by endless speculation on eschatology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Times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Seasons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had already taught them well about this topic though we do not have the detail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crovnoV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Chronos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a general reference to its course or span - chronology,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chronometer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Times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Seasons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Epochs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seasons,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kairovV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kairos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events &amp; characteristics of a time period: Summer, Victorian era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Together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refer to when events of the future will take place, what will characterizes it &amp; how long it lasts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96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86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Day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ties the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“the times and epochs”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the “day of the Lord” in verse 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While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day of the Lord can refer to many events, there is a final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“the day of the Lord”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that comes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suddenly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86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Day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phrases such as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“day of Christ”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other prophetic passages speak of the same time &amp; epoch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context of the day of the Lord  in 1 Thessalonians 5 is the Rapture &amp; coming like a thief in the night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5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86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Unexpected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thief comes when you are not expecting.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will not pay any attention to the preliminary warnings that we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last days” 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8565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Sudden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Destruction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 the very time the world thinks it can achieve peace and safety, it will suddenly receive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opposite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previous discussion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Rapture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strong hint at why the world might be saying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“peace &amp; safety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Sudden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Destruction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world views Christians as holding it back from utopia - so the removal of Christians allows its pursuit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removal of Christians destabilize the world &amp; Revelation 6 describes a quick succession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disasters</a:t>
            </a:r>
          </a:p>
        </p:txBody>
      </p:sp>
    </p:spTree>
    <p:extLst>
      <p:ext uri="{BB962C8B-B14F-4D97-AF65-F5344CB8AC3E}">
        <p14:creationId xmlns:p14="http://schemas.microsoft.com/office/powerpoint/2010/main" val="314758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Sudden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Destruction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have depraved minds, so they will oppose anything reflecting God’s standard despite the results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86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Salvation, not Wrath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Believers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5:4-11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Sons of light &amp; sons of day is a complete contrast to those who are of night and of darkness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night &amp; darkness are characterized by ignorance or indifference &amp; so will be caught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unaware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Salvation, not Wrath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Believers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5:4-11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light &amp; day are alert &amp; sober and are prepared with faith, love &amp; the hope of salvation 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awake or asleep”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“live together with Him”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in 5:10 is a direct reference back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4:13-18</a:t>
            </a:r>
          </a:p>
        </p:txBody>
      </p:sp>
    </p:spTree>
    <p:extLst>
      <p:ext uri="{BB962C8B-B14F-4D97-AF65-F5344CB8AC3E}">
        <p14:creationId xmlns:p14="http://schemas.microsoft.com/office/powerpoint/2010/main" val="266743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Salvation, not Wrath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Believers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5:4-11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teaching about both the Rapture &amp; the day of the Lord bring comfort / encouragement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9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Wrath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Wrath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ojrghv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orgā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in this context refers to God’s coming angry judgment &amp; punishment against sinners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not experience this wrath for God has not appointed us to it and Jesus rescues us from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Wrath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Though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wrath currently abide on evil people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(Romans 1:18f)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this is a future wrath to come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1:7-9 - The Lord’s revealing from heaven will be relief to believers &amp; retribution on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ungodly</a:t>
            </a:r>
          </a:p>
        </p:txBody>
      </p:sp>
    </p:spTree>
    <p:extLst>
      <p:ext uri="{BB962C8B-B14F-4D97-AF65-F5344CB8AC3E}">
        <p14:creationId xmlns:p14="http://schemas.microsoft.com/office/powerpoint/2010/main" val="233810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Wrath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2:1 -Jesus’ presence &amp; our gathering together to Him is a clear reference to the Rapture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day of the Lord is not present unless the apostasy (stand separate from) has come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first</a:t>
            </a:r>
          </a:p>
        </p:txBody>
      </p:sp>
    </p:spTree>
    <p:extLst>
      <p:ext uri="{BB962C8B-B14F-4D97-AF65-F5344CB8AC3E}">
        <p14:creationId xmlns:p14="http://schemas.microsoft.com/office/powerpoint/2010/main" val="250043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Wrath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context of 2 Thessalonians better fits the apostasy referring to a departure of the saints at the Rapture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81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Wrath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man of lawlessness is revealed when the prince who is to come makes a firm covenant with the many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passages that reveal the events of the Tribulation period, describe sudden destruction &amp;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wrath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Wrath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prophecy of Daniel 9 is about Daniel’s people, the Jews, and the holy city, Jerusalem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wrath pertains to the whole 70th week and not just portions after the 6th seal is broken (Rev. 6:12)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42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doctrine of imminence &amp; the Rapture that accompanies it is a comfort to Christians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Rapture is not “a doctrine of escape” for Christians will have tribulation &amp; persecution in this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Reasons for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Rapture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5:1-11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&amp; Selected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doctrine of the Rapture brought comfort to the Thessalonian believers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Rapture is a distinct event from the Second Coming (Advent) of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scriptures call on believes to have an expectation of an imminent of Jesus &amp;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Rapture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Rapture does rescue Christians from the wrath of God that will come during the Tribulation period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unsaved with face the wrath of God that is part of the day of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unregenerate are oblivious to the danger they face - we need to proclaim to them the hope of the Gospel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40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3388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 for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Doctrine of Imminence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marL="687388" indent="-569913" eaLnBrk="1" hangingPunct="1">
              <a:buNone/>
              <a:tabLst>
                <a:tab pos="687388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1) Expectation that those alive at time of writing could be alive at Jesus’ return</a:t>
            </a:r>
          </a:p>
          <a:p>
            <a:pPr marL="687388" indent="-569913" eaLnBrk="1" hangingPunct="1">
              <a:buNone/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Statements the Lord is near, at hand, standing at the door, coming quickly, like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thief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3388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 for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Doctrine of Imminence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marL="461963" indent="-461963" eaLnBrk="1" hangingPunct="1">
              <a:buNone/>
              <a:tabLst>
                <a:tab pos="46196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3) Words expressing eager waiting, longing for the Lord’s return &amp; events associated with it:</a:t>
            </a:r>
          </a:p>
          <a:p>
            <a:pPr marL="288925" indent="-171450" eaLnBrk="1" hangingPunct="1">
              <a:buNone/>
              <a:tabLst>
                <a:tab pos="46196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ajpekdevcomai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apekdechomai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indent="-569913" eaLnBrk="1" hangingPunct="1">
              <a:buNone/>
              <a:tabLst>
                <a:tab pos="461963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*Hope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righteousness.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indent="-569913" eaLnBrk="1" hangingPunct="1">
              <a:buNone/>
              <a:tabLst>
                <a:tab pos="461963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revelation of our Lord.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9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3388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 for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Doctrine of Imminence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marL="288925" indent="-171450" eaLnBrk="1" hangingPunct="1">
              <a:buNone/>
              <a:tabLst>
                <a:tab pos="46196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A)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ajpekdevcomai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apekdechomai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25475" indent="-171450" eaLnBrk="1" hangingPunct="1">
              <a:buNone/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*The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revealing of the sons of God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marL="687388" indent="-569913" eaLnBrk="1" hangingPunct="1">
              <a:buNone/>
              <a:tabLst>
                <a:tab pos="742950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*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Our adoption as sons.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indent="-569913" eaLnBrk="1" hangingPunct="1">
              <a:buNone/>
              <a:tabLst>
                <a:tab pos="742950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return of Jesus from heaven. </a:t>
            </a:r>
          </a:p>
          <a:p>
            <a:pPr marL="687388" indent="-569913" eaLnBrk="1" hangingPunct="1">
              <a:buNone/>
              <a:tabLst>
                <a:tab pos="742950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	*Christ’s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appearance</a:t>
            </a:r>
          </a:p>
        </p:txBody>
      </p:sp>
    </p:spTree>
    <p:extLst>
      <p:ext uri="{BB962C8B-B14F-4D97-AF65-F5344CB8AC3E}">
        <p14:creationId xmlns:p14="http://schemas.microsoft.com/office/powerpoint/2010/main" val="76957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3388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Foundations for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Doctrine of Imminence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marL="687388" indent="-569913" eaLnBrk="1" hangingPunct="1">
              <a:buNone/>
              <a:tabLst>
                <a:tab pos="687388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prosdecovmenoi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prosdechomenoi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indent="-569913" eaLnBrk="1" hangingPunct="1">
              <a:buNone/>
              <a:tabLst>
                <a:tab pos="687388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blessed hope.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indent="-569913" eaLnBrk="1" hangingPunct="1">
              <a:buNone/>
              <a:tabLst>
                <a:tab pos="687388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mercy of our Lord to eternal life</a:t>
            </a:r>
          </a:p>
          <a:p>
            <a:pPr marL="687388" indent="-569913" eaLnBrk="1" hangingPunct="1">
              <a:buNone/>
              <a:tabLst>
                <a:tab pos="11747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ajnamevnw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anamenō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968375" indent="-225425" eaLnBrk="1" hangingPunct="1">
              <a:buNone/>
              <a:tabLst>
                <a:tab pos="11747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Jesus, who delivers us from the wrath to come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17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Reasons for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Rapture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5:1-11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&amp; Selected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gracious in the debate about the timing of the Rapture because eschatology is difficult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Pre-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tribulational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position is strongest due to imminence and the reasons for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Rapture</a:t>
            </a:r>
          </a:p>
        </p:txBody>
      </p:sp>
    </p:spTree>
    <p:extLst>
      <p:ext uri="{BB962C8B-B14F-4D97-AF65-F5344CB8AC3E}">
        <p14:creationId xmlns:p14="http://schemas.microsoft.com/office/powerpoint/2010/main" val="231846851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Reasons for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Rapture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5:1-11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&amp; Selected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transitions from a message of comfort in the Rapture to one in the broader topic of the day of the 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5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834</TotalTime>
  <Words>1113</Words>
  <Application>Microsoft Office PowerPoint</Application>
  <PresentationFormat>On-screen Show (4:3)</PresentationFormat>
  <Paragraphs>128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Reasons for the Rapture 1 Thessalonians 5:1-11 &amp; Selected</vt:lpstr>
      <vt:lpstr>Foundations for  The Doctrine of Imminence</vt:lpstr>
      <vt:lpstr>Foundations for  The Doctrine of Imminence</vt:lpstr>
      <vt:lpstr>Foundations for  The Doctrine of Imminence</vt:lpstr>
      <vt:lpstr>Foundations for  The Doctrine of Imminence</vt:lpstr>
      <vt:lpstr>Reasons for the Rapture 1 Thessalonians 5:1-11 &amp; Selected</vt:lpstr>
      <vt:lpstr>Reasons for the Rapture 1 Thessalonians 5:1-11 &amp; Selected</vt:lpstr>
      <vt:lpstr>Times &amp; Epochs &amp; The Day of the Lord  1 Thessalonians 5:1-2</vt:lpstr>
      <vt:lpstr>Times &amp; Epochs &amp; The Day of the Lord  1 Thessalonians 5:1-2</vt:lpstr>
      <vt:lpstr>Times &amp; Seasons</vt:lpstr>
      <vt:lpstr>Times &amp; Seasons</vt:lpstr>
      <vt:lpstr>The Day of the Lord</vt:lpstr>
      <vt:lpstr>The Day of the Lord</vt:lpstr>
      <vt:lpstr>Unexpected Coming</vt:lpstr>
      <vt:lpstr>Sudden Destruction 1 Thessalonians 5:3</vt:lpstr>
      <vt:lpstr>Sudden Destruction 1 Thessalonians 5:3</vt:lpstr>
      <vt:lpstr>Sudden Destruction 1 Thessalonians 5:3</vt:lpstr>
      <vt:lpstr>Salvation, not Wrath for Believers 1 Thessalonians 5:4-11</vt:lpstr>
      <vt:lpstr>Salvation, not Wrath for Believers 1 Thessalonians 5:4-11</vt:lpstr>
      <vt:lpstr>Salvation, not Wrath for Believers 1 Thessalonians 5:4-11</vt:lpstr>
      <vt:lpstr>The Wrath to Come</vt:lpstr>
      <vt:lpstr>The Wrath to Come</vt:lpstr>
      <vt:lpstr>The Wrath to Come</vt:lpstr>
      <vt:lpstr>The Wrath to Come</vt:lpstr>
      <vt:lpstr>The Wrath to Come</vt:lpstr>
      <vt:lpstr>The Wrath to Come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57</cp:revision>
  <dcterms:modified xsi:type="dcterms:W3CDTF">2023-12-10T02:25:12Z</dcterms:modified>
</cp:coreProperties>
</file>