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10" r:id="rId7"/>
    <p:sldId id="300" r:id="rId8"/>
    <p:sldId id="279" r:id="rId9"/>
    <p:sldId id="301" r:id="rId10"/>
    <p:sldId id="302" r:id="rId11"/>
    <p:sldId id="280" r:id="rId12"/>
    <p:sldId id="303" r:id="rId13"/>
    <p:sldId id="304" r:id="rId14"/>
    <p:sldId id="281" r:id="rId15"/>
    <p:sldId id="305" r:id="rId16"/>
    <p:sldId id="282" r:id="rId17"/>
    <p:sldId id="306" r:id="rId18"/>
    <p:sldId id="283" r:id="rId19"/>
    <p:sldId id="307" r:id="rId20"/>
    <p:sldId id="308" r:id="rId21"/>
    <p:sldId id="284" r:id="rId22"/>
    <p:sldId id="309" r:id="rId23"/>
    <p:sldId id="286" r:id="rId24"/>
    <p:sldId id="287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1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7234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9681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359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338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58957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6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16887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315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412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31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8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devil deceived Eve &amp; man fell into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sin. Sin brought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curses upon the serpent, Eve, Adam &amp; the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3:15 - The seed of the woman would crush the serpent’s head - a future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deliverer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seed” refers to a future son that would be born without a human father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6-9 - man’s wickedness results in God flooding the world, but He grants grace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Noah</a:t>
            </a:r>
          </a:p>
        </p:txBody>
      </p:sp>
    </p:spTree>
    <p:extLst>
      <p:ext uri="{BB962C8B-B14F-4D97-AF65-F5344CB8AC3E}">
        <p14:creationId xmlns:p14="http://schemas.microsoft.com/office/powerpoint/2010/main" val="8736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 &amp; 15 - God’s unilateral covenant with Abram - land, a multitude, a great name, a blessing to all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same covenant given to Isaac (Gen. 26:4) and Jacob (Gen. 28:14)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49 - Jacob’s blessing extends the blessing through Judah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3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Samuel 7:8-17 - the Davidic Covenant - a future descendant with an everlasting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7:14; 9:6-7 - confirmation the Messiah was part of the Davidic covenant, born of a virgin,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Immanuel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Hope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Micah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5:2 - Messiah would be born in Bethlehem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Ephrathah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Judea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9:25 - There would be 69 weeks of prophetic years between decree to rebuild Jerusalem &amp; Messiah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2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 Angel of the Lord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Zacharias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1:5-25, 57-80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Zacharias &amp; Elizabeth are righteous and blameless - but childless (vs. 6-7)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 of the Lord, Gabriel, tells Zacharias that Elizabeth would bear the forerunner of Messiah (13-20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 Angel of the Lord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Zacharias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1:5-25, 57-80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angel’s message is in fulfillment of the prophecies of Isaiah 40:3-5, Malachi 3:1 and 4:5-6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Gabriel’s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comes true 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Zacharias blesses the Lord for the fulfillment of prophecies (68-79)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Gabriel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1:26-38, 39-56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28-39 - Gabriel visits Mary with a message from God that she would be the mother of Messiah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Gabriel’s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message was fully in keeping with the promises made to Adam &amp; Eve, the Patriarchs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Gabriel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1:26-38, 39-56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Gabriel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assures Mary, a virgin, she would bear the Messiah supernaturally by the power of the Holy Spirit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fulfill the Davidic covenant - physical descent through Mary,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legal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 through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170410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Gabriel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1:26-38, 39-56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40-45. Elizabeth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recognized by the Holy Spirit that Mary was  “the mother of my Lord”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46-56. Mary exults the Lord rejoicing in God her savior in providing promised salvation to His 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 Angel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Joseph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Joseph, a righteous man, faces the dilemma of Mary being found with child, but not wanting to disgrace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Joseph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decides to “put her away” (divorce) her secretly to spare Mary shame and keep his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righteousness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 Angel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Joseph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Matthew 1:18-25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 of the Lord intervenes in a dream revealing Mary’s child is by the Holy Spirit - Joseph marries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prophecy of Isaiah 7:14 is confirmed and Joseph keeps Mary a virgin until after Jesus is born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Angels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Luke 2:8-20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8-14.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Angels announce Messiah’s birth to shepherds out in the fields watching their sheep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16-20.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shepherd’s go to Bethlehem praising God for all they have seen and heard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is your response to the message of the angels?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glorify &amp; praise God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message of salvation from sin offered to man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by faith 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still in unbelief need to seriously consider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claims about 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turn from 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self to the Savior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Message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Angels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in a spiritual war &amp; Satan will use fictional ideas about angels to confuse &amp; replace truth with lies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slanders God in order to make himself seem superior in the effort to usurp God &amp; lead man astray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Angels:  Fiction vs. Truth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Fiction 1: Good people become angels &amp; earn wings by their service 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Enticement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afterlife; 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angels more humanlike;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ssurance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loved one watches out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Angels:  Fiction vs. Truth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become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angels. They are a different class of being.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Seraphim &amp; Cherubim have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wings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watches over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55080693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Angels:  Fiction vs. Truth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 Angels are feminine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Enticement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 Angels are gentle &amp; compassionate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715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get masculine pronouns &amp; manifest as men.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715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God’s bidding including destruction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335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Angel: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messenger or representative of the person sending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Seraphim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(Isaiah 6:2) - six wings, above the throne of God calling out to each other in worship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Cherubim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(Gen. 3:24; Exod. 25; 1 Kings 6; Ezek. 10)   Two wings, position themselves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guardians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335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Archangel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(Michael - Jude 9 / Daniel 12:1) - “Chief prince” stands guard over Jewish 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angels - Heb. 1:14 - Ministering spirits for the sake of those who will inherit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</a:t>
            </a:r>
          </a:p>
        </p:txBody>
      </p:sp>
    </p:spTree>
    <p:extLst>
      <p:ext uri="{BB962C8B-B14F-4D97-AF65-F5344CB8AC3E}">
        <p14:creationId xmlns:p14="http://schemas.microsoft.com/office/powerpoint/2010/main" val="5802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335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Angel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Defined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 of Yahweh (the Lord) - usually a pre-incarnate manifestation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 – determined by context</a:t>
            </a:r>
          </a:p>
        </p:txBody>
      </p:sp>
    </p:spTree>
    <p:extLst>
      <p:ext uri="{BB962C8B-B14F-4D97-AF65-F5344CB8AC3E}">
        <p14:creationId xmlns:p14="http://schemas.microsoft.com/office/powerpoint/2010/main" val="125814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814</TotalTime>
  <Words>952</Words>
  <Application>Microsoft Office PowerPoint</Application>
  <PresentationFormat>On-screen Show (4:3)</PresentationFormat>
  <Paragraphs>105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Message of the Angels Selected Scriptures</vt:lpstr>
      <vt:lpstr>Angels:  Fiction vs. Truth </vt:lpstr>
      <vt:lpstr>Angels:  Fiction vs. Truth </vt:lpstr>
      <vt:lpstr>Angels:  Fiction vs. Truth </vt:lpstr>
      <vt:lpstr>Angel Defined</vt:lpstr>
      <vt:lpstr>Angel Defined</vt:lpstr>
      <vt:lpstr>Angel Defined</vt:lpstr>
      <vt:lpstr>The Message of Hope</vt:lpstr>
      <vt:lpstr>The Message of Hope</vt:lpstr>
      <vt:lpstr>The Message of Hope</vt:lpstr>
      <vt:lpstr>The Message of Hope</vt:lpstr>
      <vt:lpstr>The Message of Hope</vt:lpstr>
      <vt:lpstr>An Angel of the Lord &amp; Zacharias Luke 1:5-25, 57-80</vt:lpstr>
      <vt:lpstr>An Angel of the Lord &amp; Zacharias Luke 1:5-25, 57-80</vt:lpstr>
      <vt:lpstr>Gabriel and Mary Luke 1:26-38, 39-56</vt:lpstr>
      <vt:lpstr>Gabriel and Mary Luke 1:26-38, 39-56</vt:lpstr>
      <vt:lpstr>Gabriel and Mary Luke 1:26-38, 39-56</vt:lpstr>
      <vt:lpstr>An Angel and Joseph Matthew 1:18-25</vt:lpstr>
      <vt:lpstr>An Angel and Joseph Matthew 1:18-25</vt:lpstr>
      <vt:lpstr>Angels and Shepherds Luke 2:8-20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2023-12-23T13:59:14Z</dcterms:modified>
</cp:coreProperties>
</file>