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300" r:id="rId6"/>
    <p:sldId id="278" r:id="rId7"/>
    <p:sldId id="301" r:id="rId8"/>
    <p:sldId id="279" r:id="rId9"/>
    <p:sldId id="302" r:id="rId10"/>
    <p:sldId id="303" r:id="rId11"/>
    <p:sldId id="280" r:id="rId12"/>
    <p:sldId id="281" r:id="rId13"/>
    <p:sldId id="282" r:id="rId14"/>
    <p:sldId id="304" r:id="rId15"/>
    <p:sldId id="305" r:id="rId16"/>
    <p:sldId id="283" r:id="rId17"/>
    <p:sldId id="306" r:id="rId18"/>
    <p:sldId id="307" r:id="rId19"/>
    <p:sldId id="284" r:id="rId20"/>
    <p:sldId id="308" r:id="rId21"/>
    <p:sldId id="309" r:id="rId22"/>
    <p:sldId id="310" r:id="rId23"/>
    <p:sldId id="286" r:id="rId24"/>
    <p:sldId id="311" r:id="rId25"/>
    <p:sldId id="287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26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357865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59541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67165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376982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5064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72148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93547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30385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2338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3655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97334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11477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Getting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Help – The Body of Christ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Members of the Body of Christ, the church, help one another to mature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Find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who are trustworthy that you can be vulnerable to and get help to overcome your weaknesses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cannot help you if you hide or deny your problems and weaknesses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143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Motivations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01251"/>
            <a:ext cx="9144000" cy="6156749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How well will be your end?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were today?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questions reflective of reality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Foolish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fools become old fools unless there is intervention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immoral unrighteous (Rom. 1:21-32) become increasingly distant from God &amp; more depraved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moral unrighteous (Rom. 2:1- 16) are also disobedient to God but just not as outwardly flagrant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Foolish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religious unrighteous (Rom. 2:17-29) pervert the way to God to justify their transgressions of His law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Fools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continue on the same or a worse course even after hearing the truth (1 Cor. 2:14; Matt. 13:19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0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Foolish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Fools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often indifferent toward what is eternally important because of focus on the immediate (Luke 12)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Proverbs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1:29–32:  The life of a fool does not end well - 2 Thess. 1:8-9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538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Fearful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is a normal &amp; proper emotion for humans, but you must fear the right things (Mt. 13:21)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of the Lord is a blessing - Proverbs 1:7; 9:10; 10:27; 14:27; 19:23; 16:6;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22:4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Fearful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of man brings a snare &amp; destruction - Prov. 29:5; Exod. 32; Ps. 34; 1 Sam. 15:24; 2 Sam. 1:2-12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fear of man quickly withers the seed planted in rocky soil and is a quick path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apostasy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538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Fearful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who fear man more than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or love this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world more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than God will have a bad end (Matt. 10:33-37)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351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07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Fruitless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profession does not match the expression (Matt. 13:22)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fruit of the false teachers can make them easy to identify -2 Pet. 2; 1 Tim 4:1-4; 1 John 2:19, 2 Tim 4:10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difficult are plants so entangled in weeds you don’t know which is the real fruit of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plant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07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Fruitless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can be quite a mess and sinful. The Corinthian church was “fleshy” - see 1 Corinthians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fruits that distinguish true from false Christians are humility, confession &amp; direction - 1 John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1:8-10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389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07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Fruitless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love Jesus &amp; desire to follow Him even when reluctant to give up former beliefs &amp; practices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Those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 false professions remain unmoved or go the other direction ending badly - Rev. 2:14-16;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3:15-19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194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-12071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Fruitless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Corinthians 3:12-15 - a believer’s work will be tested &amp; so may end poorly but still be saved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poor ending when those who know you well are guessing at whether you know the Lord or not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360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Fruitful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amount of fruit will vary, but the fruit testifies to the nature of the soil (Matt. 13:23)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Timothy 4:7-8 - Paul is an example of what all Christians should be like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Examples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those who were faithful: Church at Thessalonica &amp;  Philadelphia &amp; many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individuals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Fruitful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Every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believer should &amp; can end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if they are faithfully walking with Christ in the present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163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Let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ending well be your goal &amp; motivation in being serious about living for Christ instead of self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Resolved to End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Well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Time is precious &amp; fleeting so we need to make the most of it (Eph. 5:16)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Foolish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do not use time wisely nor do they learn the lessons from how they have spent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Resolved to End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Well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wise are more reflective knowing that every day is an opportunity to learn &amp; grow.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Resolutions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become better are important - but “better” has to be defined properly &amp; then diligence applied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562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Resolutions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Since God has given us both the ability &amp; charge to change, then resolutions to be transformed are important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resolutions that will help you to make significant changes in your life</a:t>
            </a:r>
          </a:p>
          <a:p>
            <a:pPr marL="625475" indent="-57150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The quest to know God Himself and walk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Resolutions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15938" indent="-515938" eaLnBrk="1" hangingPunct="1">
              <a:buFont typeface="+mj-lt"/>
              <a:buAutoNum type="arabicParenR" startAt="2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 to worship God in spirit and in truth </a:t>
            </a:r>
          </a:p>
          <a:p>
            <a:pPr marL="515938" indent="-515938" eaLnBrk="1" hangingPunct="1">
              <a:buFont typeface="+mj-lt"/>
              <a:buAutoNum type="arabicParenR" startAt="2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 for personal holiness</a:t>
            </a:r>
          </a:p>
          <a:p>
            <a:pPr marL="515938" indent="-515938" eaLnBrk="1" hangingPunct="1">
              <a:buFont typeface="+mj-lt"/>
              <a:buAutoNum type="arabicParenR" startAt="2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 to be used of God for His glory</a:t>
            </a:r>
          </a:p>
          <a:p>
            <a:pPr marL="515938" indent="-515938" eaLnBrk="1" hangingPunct="1">
              <a:buFont typeface="+mj-lt"/>
              <a:buAutoNum type="arabicParenR" startAt="2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 to see others know Jesus and follow him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712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Resolutions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These are encompassed in the two great commands: to love God &amp; love your neighbor (Matthew 22:37-40)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God: Anything more important to you than God is an idol. Do you love God or idols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Resolutions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Loving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neighbors: How you treat others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reflects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level of love for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Godliness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or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Worldliness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Does your manner of life reflect Christ in you or a desire for what is worldly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?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7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Resolutions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10304"/>
            <a:ext cx="9144000" cy="6147696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what areas &amp; specific ways can you improve?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Will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do what is needed to make those changes?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transformed by the renewing of our minds through the power of the Holy Spirit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31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5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881</TotalTime>
  <Words>980</Words>
  <Application>Microsoft Office PowerPoint</Application>
  <PresentationFormat>On-screen Show (4:3)</PresentationFormat>
  <Paragraphs>105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Resolved to End Well Selected Scriptures</vt:lpstr>
      <vt:lpstr>Resolved to End Well Selected Scriptures</vt:lpstr>
      <vt:lpstr>Resolutions</vt:lpstr>
      <vt:lpstr>Resolutions</vt:lpstr>
      <vt:lpstr>Resolutions</vt:lpstr>
      <vt:lpstr>Resolutions</vt:lpstr>
      <vt:lpstr>Resolutions</vt:lpstr>
      <vt:lpstr>Getting Help – The Body of Christ </vt:lpstr>
      <vt:lpstr>Motivations</vt:lpstr>
      <vt:lpstr>The Foolish</vt:lpstr>
      <vt:lpstr>The Foolish</vt:lpstr>
      <vt:lpstr>The Foolish</vt:lpstr>
      <vt:lpstr>The Fearful</vt:lpstr>
      <vt:lpstr>The Fearful</vt:lpstr>
      <vt:lpstr>The Fearful</vt:lpstr>
      <vt:lpstr>The Fruitless</vt:lpstr>
      <vt:lpstr>The Fruitless</vt:lpstr>
      <vt:lpstr>The Fruitless</vt:lpstr>
      <vt:lpstr>The Fruitless</vt:lpstr>
      <vt:lpstr>The Fruitful</vt:lpstr>
      <vt:lpstr>The Fruitful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57</cp:revision>
  <dcterms:modified xsi:type="dcterms:W3CDTF">2023-12-30T01:05:14Z</dcterms:modified>
</cp:coreProperties>
</file>