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5" r:id="rId3"/>
  </p:sldMasterIdLst>
  <p:notesMasterIdLst>
    <p:notesMasterId r:id="rId32"/>
  </p:notesMasterIdLst>
  <p:sldIdLst>
    <p:sldId id="296" r:id="rId4"/>
    <p:sldId id="299" r:id="rId5"/>
    <p:sldId id="260" r:id="rId6"/>
    <p:sldId id="278" r:id="rId7"/>
    <p:sldId id="300" r:id="rId8"/>
    <p:sldId id="301" r:id="rId9"/>
    <p:sldId id="280" r:id="rId10"/>
    <p:sldId id="304" r:id="rId11"/>
    <p:sldId id="305" r:id="rId12"/>
    <p:sldId id="318" r:id="rId13"/>
    <p:sldId id="312" r:id="rId14"/>
    <p:sldId id="317" r:id="rId15"/>
    <p:sldId id="315" r:id="rId16"/>
    <p:sldId id="316" r:id="rId17"/>
    <p:sldId id="306" r:id="rId18"/>
    <p:sldId id="279" r:id="rId19"/>
    <p:sldId id="302" r:id="rId20"/>
    <p:sldId id="303" r:id="rId21"/>
    <p:sldId id="281" r:id="rId22"/>
    <p:sldId id="307" r:id="rId23"/>
    <p:sldId id="308" r:id="rId24"/>
    <p:sldId id="309" r:id="rId25"/>
    <p:sldId id="282" r:id="rId26"/>
    <p:sldId id="283" r:id="rId27"/>
    <p:sldId id="310" r:id="rId28"/>
    <p:sldId id="284" r:id="rId29"/>
    <p:sldId id="311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5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B47A-0F7B-441D-B01B-F5E85C4614E1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10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47648-D98B-4DEB-8965-07F2EB0AE5C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26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2F258-21E7-47AA-B806-222F25901B91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7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EF690-1333-4BDE-83AB-5F9B0C420271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11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BCE4B-185F-4C38-814A-5D22FE845C3F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76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693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192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129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7099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504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650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5535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787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038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133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83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125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3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93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5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1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6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13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72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664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0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b="1" smtClean="0">
                <a:solidFill>
                  <a:srgbClr val="FFFFFF"/>
                </a:solidFill>
              </a:rPr>
              <a:t>Mazon Creek shale layer, near Chicago: 100,000+ specimens, 400+ species including ferns, insects, scorpions, tetrapods, jellyfish, mollusks, crustaceans, &amp; fish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71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362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988"/>
            <a:ext cx="2057400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75263"/>
            <a:ext cx="23622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57825"/>
            <a:ext cx="18097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4876800"/>
            <a:ext cx="16652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1314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581400"/>
            <a:ext cx="1428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982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963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8191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smtClean="0">
                <a:solidFill>
                  <a:srgbClr val="FFFFFF"/>
                </a:solidFill>
              </a:rPr>
              <a:t>The Mauve - Redwall Limestone interfaces - intertongued &amp; gradational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59867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0" tIns="0" rIns="0" bIns="0">
            <a:spAutoFit/>
          </a:bodyPr>
          <a:lstStyle/>
          <a:p>
            <a:pPr marL="838200" indent="-838200" defTabSz="381000"/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1. Regional Sedimentary Deposition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2895600" cy="6096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Colorado Plateau ~ 250,000 square miles </a:t>
            </a:r>
          </a:p>
          <a:p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5300" name="Picture 4" descr="colop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68338"/>
            <a:ext cx="6400800" cy="61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086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0" tIns="0" rIns="0" bIns="0">
            <a:spAutoFit/>
          </a:bodyPr>
          <a:lstStyle/>
          <a:p>
            <a:pPr marL="838200" indent="-838200" defTabSz="381000"/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1. Regional Sedimentary Deposition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914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Tibetan Plateau ~ 750,000 square miles </a:t>
            </a:r>
          </a:p>
          <a:p>
            <a:endParaRPr lang="en-US" altLang="en-US" sz="44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4149" name="Picture 5" descr="tibetan-plat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9144000" cy="53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6249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Foolish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Mockers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ignore the evidence of God’s past judgment in order to ignore the warning of God’s future judgment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63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Patience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3:8-10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can wonder why God has delayed Jesus’ promised return for so long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The Lord views time differently for He transcends the time-space continuum in which we are trapped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keep His promises in His timing and not that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Patience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3:8-10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God is extremely patient and longsuffering allowing ample time for people to repent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Lord’s desire is for people to repent from their wickedness instead of dying in their sin (Ezekiel 33:11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3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Patience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3:8-10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has given man volition, and man in his corrupted nature chooses sin &amp; selfishness and rejects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path to Heaven requires repentance in order to believe Christ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love for sinful man gives us hope (John 3:16; Rom. 5:8), &amp; His patience arises from that love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4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Lord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3:10-13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foolish scoff &amp; sneer at the warnings of the coming Day of the Lord, but they do so at their own peril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an emphasis on the suddenness of the coming of Day of the Lord - “like a thief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”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Lord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3:10-13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Scripture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teaches the imminent return of Christ - He could return any day at any time. He is “at the door”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jumps from the start of the Day of the Lord to its culmination in preparation for new heavens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earth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9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Lord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3:10-13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present heavens &amp; earth will be destroyed by fire: 2 Peter 3:10,12, Matthew 24:34, Revelation 21:1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present earth will be consumed by fire with the very elements melting - 2 Peter 3:10,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12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8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Lord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3:10-13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Day of the Lord will be a time of God’s judgment - so heed Peter’s warning &amp; be prepared!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6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Living in Light of the Day of the Lord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3:11-18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344488" indent="-344488" eaLnBrk="1" hangingPunct="1">
              <a:tabLst>
                <a:tab pos="288925" algn="l"/>
              </a:tabLst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the things of this world are going to burn, what effect should that have on the way you live your life? </a:t>
            </a:r>
          </a:p>
          <a:p>
            <a:pPr marL="569913" indent="-51276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How important is the pursuit of material possessions?</a:t>
            </a:r>
          </a:p>
          <a:p>
            <a:pPr marL="569913" indent="-51276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What eternal benefit is gained from a position of power or prestige?</a:t>
            </a:r>
          </a:p>
          <a:p>
            <a:pPr marL="569913" indent="-51276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striving for fame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worth the effort?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Living in Light of the Day of the Lord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3:11-18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Day of the Lord culminates in new heavens &amp; a new earth in which righteousness dwells (2 Peter 3:13)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call to godly maturity is pragmatic for this earth is temporary &amp; will burn, so prepare for the new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one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Living in Light of the Day of the Lord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3:11-18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Prepare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eternity by developing a godly character of being in peace, spotless &amp; blameless in the present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maturity requires understanding of truth including the Lord’s longsuffering patience with sinners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6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Living in Light of the Day of the Lord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3:11-18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affirms that Paul’s writings are also Scripture - though hard to understand at times (but not impossible)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maturity also requires understanding the Scriptures in order to be on guard against false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teachers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Living in Light of the Day of the Lord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3:11-18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foundation of all Christian maturity is understanding Jesus - grow in the grace &amp; knowledge of Christ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Practical Importance of Eschatology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proper understanding of Biblical prophecy should result in wisdom by setting proper priorities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Need for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Reminders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Peter’s letter is an encouragement to maturity in order to combat false teachers current and future	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Chapter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 is a call to maturity &amp; holiness by explaining their ground of belief &amp; how to grow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Need for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Reminders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Chapter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 is an exposure of the dangers of false teachers and how to recognize them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Chapter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3 warns of mockery in the last days, the coming Day of the Lord &amp; a call to mature, godly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living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1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Need for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Reminders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Biblical church teaches people of what has already been taught in the Scriptures - not new doctrine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2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Foolish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Mockers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Foolish mockers reject both God’s revelation and the physical evidence before their eyes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philosophy of consistency from Creation is the same as Evolution’s “the present is the key to the past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”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Foolish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Mockers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Mockers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forgetful - “willingly ignorant” - of the destruction of the world by the flood of Noah’s time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Scripture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clear the flood was worldwide and it is cited as an historical event by Isaiah, Peter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Foolish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Mockers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 Peter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Geologic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evidence for the flood abounds - fossil graveyards, cross strata fossils, misplaced features,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plateaus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1183</TotalTime>
  <Words>929</Words>
  <Application>Microsoft Office PowerPoint</Application>
  <PresentationFormat>On-screen Show (4:3)</PresentationFormat>
  <Paragraphs>100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Times New Roman</vt:lpstr>
      <vt:lpstr>Wingdings</vt:lpstr>
      <vt:lpstr>Custom Design</vt:lpstr>
      <vt:lpstr>3_Default Design</vt:lpstr>
      <vt:lpstr>1_Custom Design</vt:lpstr>
      <vt:lpstr>Grace Bible Church  Glorifying God  by Making Disciples of Jesus Christ</vt:lpstr>
      <vt:lpstr>A reminder to consider others Please:</vt:lpstr>
      <vt:lpstr>The Practical Importance of Eschatology 2 Peter 3</vt:lpstr>
      <vt:lpstr>The Need for Reminders 2 Peter 3:1-2</vt:lpstr>
      <vt:lpstr>The Need for Reminders 2 Peter 3:1-2</vt:lpstr>
      <vt:lpstr>The Need for Reminders 2 Peter 3:1-2</vt:lpstr>
      <vt:lpstr>Foolish Mockers 2 Peter 3:3-7</vt:lpstr>
      <vt:lpstr>Foolish Mockers 2 Peter 3:3-7</vt:lpstr>
      <vt:lpstr>Foolish Mockers 2 Peter 3:3-7</vt:lpstr>
      <vt:lpstr>PowerPoint Presentation</vt:lpstr>
      <vt:lpstr>PowerPoint Presentation</vt:lpstr>
      <vt:lpstr>PowerPoint Presentation</vt:lpstr>
      <vt:lpstr>1. Regional Sedimentary Deposition</vt:lpstr>
      <vt:lpstr>1. Regional Sedimentary Deposition</vt:lpstr>
      <vt:lpstr>Foolish Mockers 2 Peter 3:3-7</vt:lpstr>
      <vt:lpstr>God’s Patience 2 Peter 3:8-10</vt:lpstr>
      <vt:lpstr>God’s Patience 2 Peter 3:8-10</vt:lpstr>
      <vt:lpstr>God’s Patience 2 Peter 3:8-10</vt:lpstr>
      <vt:lpstr>The Day of the Lord 2 Peter 3:10-13</vt:lpstr>
      <vt:lpstr>The Day of the Lord 2 Peter 3:10-13</vt:lpstr>
      <vt:lpstr>The Day of the Lord 2 Peter 3:10-13</vt:lpstr>
      <vt:lpstr>The Day of the Lord 2 Peter 3:10-13</vt:lpstr>
      <vt:lpstr>Living in Light of the Day of the Lord  2 Peter 3:11-18</vt:lpstr>
      <vt:lpstr>Living in Light of the Day of the Lord  2 Peter 3:11-18</vt:lpstr>
      <vt:lpstr>Living in Light of the Day of the Lord  2 Peter 3:11-18</vt:lpstr>
      <vt:lpstr>Living in Light of the Day of the Lord  2 Peter 3:11-18</vt:lpstr>
      <vt:lpstr>Living in Light of the Day of the Lord  2 Peter 3:11-18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55</cp:revision>
  <dcterms:modified xsi:type="dcterms:W3CDTF">2023-11-18T02:18:59Z</dcterms:modified>
</cp:coreProperties>
</file>