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5" r:id="rId2"/>
    <p:sldMasterId id="2147483733" r:id="rId3"/>
    <p:sldMasterId id="2147483745" r:id="rId4"/>
  </p:sldMasterIdLst>
  <p:notesMasterIdLst>
    <p:notesMasterId r:id="rId32"/>
  </p:notesMasterIdLst>
  <p:sldIdLst>
    <p:sldId id="362" r:id="rId5"/>
    <p:sldId id="363" r:id="rId6"/>
    <p:sldId id="260" r:id="rId7"/>
    <p:sldId id="295" r:id="rId8"/>
    <p:sldId id="278" r:id="rId9"/>
    <p:sldId id="296" r:id="rId10"/>
    <p:sldId id="279" r:id="rId11"/>
    <p:sldId id="297" r:id="rId12"/>
    <p:sldId id="298" r:id="rId13"/>
    <p:sldId id="280" r:id="rId14"/>
    <p:sldId id="299" r:id="rId15"/>
    <p:sldId id="300" r:id="rId16"/>
    <p:sldId id="301" r:id="rId17"/>
    <p:sldId id="302" r:id="rId18"/>
    <p:sldId id="281" r:id="rId19"/>
    <p:sldId id="303" r:id="rId20"/>
    <p:sldId id="282" r:id="rId21"/>
    <p:sldId id="283" r:id="rId22"/>
    <p:sldId id="304" r:id="rId23"/>
    <p:sldId id="284" r:id="rId24"/>
    <p:sldId id="305" r:id="rId25"/>
    <p:sldId id="286" r:id="rId26"/>
    <p:sldId id="287" r:id="rId27"/>
    <p:sldId id="306" r:id="rId28"/>
    <p:sldId id="292" r:id="rId29"/>
    <p:sldId id="361" r:id="rId30"/>
    <p:sldId id="31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3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27256F0-A703-47DC-93D8-C3BDA7570F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949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6129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91734D-F96E-4530-BDCC-DCC451F7DB7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562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71987-83FE-45DF-B5AA-F907E1FC5B6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01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5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B0EE6-7820-49AD-97FA-2417FA923F6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3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133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7A6C5-1533-45D0-BDEC-9AA05498C0E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05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756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DCA74-8A81-4554-9AD4-06E9AABBEF1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07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1090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2F0761-D6E3-41D1-98EC-0F6E19A9714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945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F761A-05C4-4FC9-B880-0B14A7D8308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09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2599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DEF5AB-FB6A-47F7-8FC4-6E3D9A3F423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1997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3B56E-48B1-4FA1-8D6E-C316FD360EE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261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4087F6-B871-42EE-92E4-F7AFAF21A6F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11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713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4588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170949-BF7F-4DFF-BFDC-5C0021A23E2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711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25ED2-1375-4637-BE0F-001601BFFB38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13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941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D342E-17AC-4B36-A789-2CAEF809DA3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5200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94EA8-539A-4F0C-9FAD-6AEC2A67559D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060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C47A91-95B4-4692-A7E4-CB7F610D2DB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15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3863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889FB-1B2B-4F9A-A7BC-A34469E24BB1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398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0D0E03-A672-421B-8BBA-854E293E105D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38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1052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337889-A481-4F33-8013-C99FFD59D46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25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595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202F5-EAA5-40F4-83F4-610B8D8DE05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1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4FBFB-4E85-461B-8F68-1321EAEC75F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92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79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62B68-508D-407B-813F-77867B0CE8A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575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984F4-30CC-468C-B1A6-7F9F23359BB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94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979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5A337-626F-4794-8897-0D28CC62BB2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049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575FA-2078-4269-98FD-7ADADA067A6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6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366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818DE1-586B-44C1-92A6-66EFF707D8D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99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8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06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49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79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5575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556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23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416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938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257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84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2662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17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1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222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0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5731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381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04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731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048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50282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11190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2750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116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023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6427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253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3605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0790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9391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2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980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1687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17436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839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0608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4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0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1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4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121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27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686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00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966769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Resurrection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Resurrection is the great hope God has given to man for without it sin, death &amp; the grave are the victors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Job’s hope in resurrection: 			Job 14:12-15; Job 19:25-27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Abraham’s hope in resurrection: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Genesis 22; 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Hebrews 11:17-19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Resurrection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12:2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righteous will be resurrected to be part of the future kingdom of God - a comfort to Daniel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Resurrection and reincarnation are mutually exclusive - both cannot be true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Resurrection is pivotal to the Christian faith - without it we are to be most pitied - 1 Corinthians 15:12-19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4" grpId="0"/>
      <p:bldP spid="30003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Resurrection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12:2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Jesus raised the dead: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young man in Luke 7;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Jairus’ daughter (Matt. 9);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Lazarus (John 11)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Paul raised Eutychus from the dead - 	Acts 20:9-12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2" grpId="0"/>
      <p:bldP spid="30208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Resurrection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12:2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Matthew 27:50-53 - a resurrection of the righteous following Jesus’ death at Calvary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  <p:bldP spid="3041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Resurrection 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Jesus was raised from the dead as the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“first fruits”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of those who will be raised at His coming - 1 Corinthians 15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Our resurrection bodies will be like Jesus’ - 1 John 3:2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8" grpId="0"/>
      <p:bldP spid="30617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Resurrection 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There will be at least three future resurrections - possibly more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1 Thessalonians 4:13-18 - those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“asleep in Jesus”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will be raised at the rapture of the Church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Resurrection 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  <a:ln/>
        </p:spPr>
        <p:txBody>
          <a:bodyPr/>
          <a:lstStyle/>
          <a:p>
            <a:pPr marL="238125" indent="-238125">
              <a:tabLst>
                <a:tab pos="277813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12:2 / Revelation 20:4-6 - 		 the resurrection of the righteous at the beginning of the Millennium</a:t>
            </a:r>
          </a:p>
          <a:p>
            <a:pPr marL="238125" indent="-238125">
              <a:tabLst>
                <a:tab pos="277813" algn="l"/>
              </a:tabLst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12:2 / Revelation 20:5, 11-15 - 	the resurrection of the unrighteous at the end of the Millennium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  <p:bldP spid="30822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Wisdom &amp; Knowledge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12:3-4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There will be those during that time who will understand what is happening and lead others to salvation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to preserve the prophecy for those who will need it in the future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to the End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12:5-7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Two more angels appear and one asks the time length of the distress (12:1) - Time, times &amp; half a time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7:25; 9:27 - the 3 ½ years of the last half of the 70th week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to the End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12:5-7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Revelation 11:2; 13:5 - The 42 months Jerusalem will be trampled &amp; antichrist will have authority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time of severe persecution of the Jews - which is why Michael must protect the remnant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/>
      <p:bldP spid="31027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1061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of the End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12:8-12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reminded the revelation is not for him, but for those in the future. He is to preserve it.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great purging would separate the righteous who would understand from the wicked 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of the End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12:8-12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references of 1,290 &amp; 1,335 days show time &amp; life continue after antichrist and into the Millennium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/>
      <p:bldP spid="312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Rest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12:13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There would be Jews that would survive the Great Tribulation and populate the Millennial kingdom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would finish his days in peace and then be resurrected to join in that future kingdom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Prophecies about the future are both terrifying and comforting.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is still in control and carrying out His plan even while evil flourishes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In view of what will happen in the future, how should you live in holy conduct and godliness?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0" grpId="0"/>
      <p:bldP spid="31437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382000" cy="685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3600" i="0">
                <a:latin typeface="Times New Roman" panose="02020603050405020304" pitchFamily="18" charset="0"/>
              </a:rPr>
              <a:t>  </a:t>
            </a:r>
            <a:r>
              <a:rPr lang="en-US" altLang="en-US" b="1" u="sng">
                <a:solidFill>
                  <a:srgbClr val="FFFF99"/>
                </a:solidFill>
                <a:latin typeface="Times New Roman" panose="02020603050405020304" pitchFamily="18" charset="0"/>
              </a:rPr>
              <a:t>Blest Be The Tie That Binds</a:t>
            </a:r>
            <a:r>
              <a:rPr lang="en-US" altLang="en-US" sz="2800" b="1">
                <a:solidFill>
                  <a:srgbClr val="FFFF99"/>
                </a:solidFill>
                <a:latin typeface="Times New Roman" panose="02020603050405020304" pitchFamily="18" charset="0"/>
              </a:rPr>
              <a:t>     #426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791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4400" b="1"/>
              <a:t>Blest be the tie that binds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4400" b="1"/>
              <a:t>Our hearts in Christian love;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4400" b="1"/>
              <a:t>The fellowship of kindred minds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4400" b="1"/>
              <a:t>Is like to that above.</a:t>
            </a:r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762000" y="621665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</a:rPr>
              <a:t>Fawcett, John © Public Domain </a:t>
            </a:r>
          </a:p>
          <a:p>
            <a:pPr algn="ctr" eaLnBrk="0" hangingPunct="0"/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</a:rPr>
              <a:t>ARR UBP – CCLI License No. 378119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of The End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12:1-13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Ephesians 5:15 - walk as wise men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Enjoy godly pleasures - but do not pursue pleasure &amp; eschew sinful ones - Proverbs 21:17; 1 John 2:15-17. 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of The End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12:1-13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396875" indent="-39687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Wealth is good if the means of acquisition &amp; its purpose are righteous</a:t>
            </a:r>
          </a:p>
          <a:p>
            <a:pPr marL="857250" lvl="1" indent="-34607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Consider Abraham &amp; Job</a:t>
            </a:r>
          </a:p>
          <a:p>
            <a:pPr marL="396875" indent="-39687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Consider what God has said about the future and walk in wisdom				 - Matthew 6:19f; 2 Peter 3:10f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  <p:bldP spid="29184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10 - an angel appears to Daniel in response to his prayers and fasting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11:1-35  - The angel reveals what will happen from then until the end of Antiochus Epiphanes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11:36-12:13  - The angel revels what will happen during the time of the still future antichrist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  <p:bldP spid="2938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Preservation of the Remnant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refining, purging and purifying of the Jews would continue and get worse under the antichrist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Michael the archangel (Jude 1:9) will rise up to protect and rescue those Jews written in the book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Preservation of the Remnant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Daniel’s prophecies concern the nation of Israel and the Jewish people without reference to the church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/>
      <p:bldP spid="2959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Preservation of the Remnant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Michael arises at the time of unprecedented distress –</a:t>
            </a:r>
          </a:p>
          <a:p>
            <a:pPr marL="795338" lvl="1" indent="-5048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Great Tribulation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of 					Matthew 24:21-31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Michael “arises” to stand guard and rescue those written in the book, not to get up and leave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6" grpId="0"/>
      <p:bldP spid="29798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859</TotalTime>
  <Words>808</Words>
  <Application>Microsoft Office PowerPoint</Application>
  <PresentationFormat>On-screen Show (4:3)</PresentationFormat>
  <Paragraphs>113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Wingdings</vt:lpstr>
      <vt:lpstr>Garamond</vt:lpstr>
      <vt:lpstr>Times New Roman</vt:lpstr>
      <vt:lpstr>Manuscript</vt:lpstr>
      <vt:lpstr>Arial Narrow</vt:lpstr>
      <vt:lpstr>Tahoma</vt:lpstr>
      <vt:lpstr>Custom Design</vt:lpstr>
      <vt:lpstr>1_Custom Design</vt:lpstr>
      <vt:lpstr>2_Custom Design</vt:lpstr>
      <vt:lpstr>4_Default Design</vt:lpstr>
      <vt:lpstr>Grace Bible Church  Glorifying God  by Making Disciples of Jesus Christ</vt:lpstr>
      <vt:lpstr>A reminder to consider others Please:</vt:lpstr>
      <vt:lpstr>The Time of The End  Daniel 12:1-13</vt:lpstr>
      <vt:lpstr>The Time of The End  Daniel 12:1-13</vt:lpstr>
      <vt:lpstr>Review</vt:lpstr>
      <vt:lpstr>Review</vt:lpstr>
      <vt:lpstr>Preservation of the Remnant  Daniel 12:1</vt:lpstr>
      <vt:lpstr>Preservation of the Remnant  Daniel 12:1</vt:lpstr>
      <vt:lpstr>Preservation of the Remnant  Daniel 12:1</vt:lpstr>
      <vt:lpstr>Resurrection  Daniel 12:2</vt:lpstr>
      <vt:lpstr>Resurrection  Daniel 12:2</vt:lpstr>
      <vt:lpstr>Resurrection  Daniel 12:2</vt:lpstr>
      <vt:lpstr>Resurrection  Daniel 12:2</vt:lpstr>
      <vt:lpstr>Resurrection </vt:lpstr>
      <vt:lpstr>Resurrection </vt:lpstr>
      <vt:lpstr>Resurrection </vt:lpstr>
      <vt:lpstr>Wisdom &amp; Knowledge  Daniel 12:3-4</vt:lpstr>
      <vt:lpstr>The Time to the End  Daniel 12:5-7</vt:lpstr>
      <vt:lpstr>The Time to the End  Daniel 12:5-7</vt:lpstr>
      <vt:lpstr>The Time of the End  Daniel 12:8-12</vt:lpstr>
      <vt:lpstr>The Time of the End  Daniel 12:8-12</vt:lpstr>
      <vt:lpstr>Daniel’s Rest  Daniel 12:13</vt:lpstr>
      <vt:lpstr>Conclusions</vt:lpstr>
      <vt:lpstr>Conclusions</vt:lpstr>
      <vt:lpstr>Grace Bible Church  Glorifying God  by Making Disciples of Jesus Christ</vt:lpstr>
      <vt:lpstr>  Blest Be The Tie That Binds     #426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48</cp:revision>
  <dcterms:modified xsi:type="dcterms:W3CDTF">2023-11-10T17:19:29Z</dcterms:modified>
</cp:coreProperties>
</file>