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1" r:id="rId2"/>
    <p:sldMasterId id="2147483673" r:id="rId3"/>
  </p:sldMasterIdLst>
  <p:notesMasterIdLst>
    <p:notesMasterId r:id="rId27"/>
  </p:notesMasterIdLst>
  <p:sldIdLst>
    <p:sldId id="307" r:id="rId4"/>
    <p:sldId id="308" r:id="rId5"/>
    <p:sldId id="260" r:id="rId6"/>
    <p:sldId id="295" r:id="rId7"/>
    <p:sldId id="296" r:id="rId8"/>
    <p:sldId id="278" r:id="rId9"/>
    <p:sldId id="279" r:id="rId10"/>
    <p:sldId id="298" r:id="rId11"/>
    <p:sldId id="299" r:id="rId12"/>
    <p:sldId id="297" r:id="rId13"/>
    <p:sldId id="300" r:id="rId14"/>
    <p:sldId id="280" r:id="rId15"/>
    <p:sldId id="281" r:id="rId16"/>
    <p:sldId id="301" r:id="rId17"/>
    <p:sldId id="303" r:id="rId18"/>
    <p:sldId id="304" r:id="rId19"/>
    <p:sldId id="305" r:id="rId20"/>
    <p:sldId id="282" r:id="rId21"/>
    <p:sldId id="306" r:id="rId22"/>
    <p:sldId id="283" r:id="rId23"/>
    <p:sldId id="309" r:id="rId24"/>
    <p:sldId id="310" r:id="rId25"/>
    <p:sldId id="292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48" autoAdjust="0"/>
    <p:restoredTop sz="94660" autoAdjust="0"/>
  </p:normalViewPr>
  <p:slideViewPr>
    <p:cSldViewPr>
      <p:cViewPr varScale="1">
        <p:scale>
          <a:sx n="100" d="100"/>
          <a:sy n="100" d="100"/>
        </p:scale>
        <p:origin x="21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0"/>
            <a:r>
              <a:rPr lang="en-US" altLang="en-US" smtClean="0"/>
              <a:t>Second level</a:t>
            </a:r>
          </a:p>
          <a:p>
            <a:pPr lvl="0"/>
            <a:r>
              <a:rPr lang="en-US" altLang="en-US" smtClean="0"/>
              <a:t>Third level</a:t>
            </a:r>
          </a:p>
          <a:p>
            <a:pPr lvl="0"/>
            <a:r>
              <a:rPr lang="en-US" altLang="en-US" smtClean="0"/>
              <a:t>Fourth level</a:t>
            </a:r>
          </a:p>
          <a:p>
            <a:pPr lvl="0"/>
            <a:r>
              <a:rPr lang="en-US" altLang="en-US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1EEBB96D-D1EA-413B-83D7-F39B1DE094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68622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774970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724662-9ABB-45F9-8C99-B5FE4F56C453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96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7201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182A73-D555-4AAC-83A2-A3E177790B92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03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1633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CF2915-7CD9-479D-A7FD-5EF31DD5809F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45851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D41EB5-A4B0-47AB-8340-A98EB922CC56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4559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79419F-4700-4204-ADAE-51A653414677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05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73798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90936A-80EE-42D4-A487-B74AE3B6BBD9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09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55491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83D77D-C12F-4A7F-8934-D3F7CC15F23F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11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95348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C8DE21-56EB-4262-885C-1B73011E7F5A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13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31950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0AF87A-CB75-425F-A90B-5DF37AFFA945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67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21003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B369D2-63A9-4092-B1BC-E963814555BB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315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1145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0" hangingPunct="0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 eaLnBrk="0" hangingPunct="0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770581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E0B313-C188-4A2A-A5DF-7596FC8ABE87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03516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691790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902691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AE508B-C446-49A6-BBFA-333BF3179742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1089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6CE219-1898-404E-8096-A9A78389AD8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303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A1BEC1-0956-4B12-BC61-E6137D89605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92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8587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CEF5D3-3A7C-49D4-8177-360F03317602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94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8101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8C9349-A7BF-4057-A831-517E496DF5B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4973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037232-65C8-42DB-93AE-8A1374F43C16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85516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DE65D5-2671-4E04-AE49-5D1B7B5444BD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99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76002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C02514-CB97-4A10-BD42-7573C070B3B3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01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8908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258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86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98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227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6166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1167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93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43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4898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19920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630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26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49215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055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7009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93574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60875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09357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8218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25815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21802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365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64274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27486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77448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73474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3710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88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62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373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93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9420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696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i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76213" indent="-176213" algn="l" rtl="0" fontAlgn="base">
        <a:spcBef>
          <a:spcPct val="20000"/>
        </a:spcBef>
        <a:spcAft>
          <a:spcPct val="0"/>
        </a:spcAft>
        <a:buChar char="•"/>
        <a:defRPr sz="4000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fontAlgn="base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 kern="1200">
          <a:solidFill>
            <a:schemeClr val="bg1"/>
          </a:solidFill>
          <a:latin typeface="+mn-lt"/>
          <a:ea typeface="+mn-ea"/>
          <a:cs typeface="+mn-cs"/>
        </a:defRPr>
      </a:lvl2pPr>
      <a:lvl3pPr marL="735013" indent="-163513" algn="l" rtl="0" fontAlgn="base">
        <a:spcBef>
          <a:spcPct val="20000"/>
        </a:spcBef>
        <a:spcAft>
          <a:spcPct val="0"/>
        </a:spcAft>
        <a:buChar char="•"/>
        <a:defRPr sz="3600" kern="1200">
          <a:solidFill>
            <a:schemeClr val="bg1"/>
          </a:solidFill>
          <a:latin typeface="+mn-lt"/>
          <a:ea typeface="+mn-ea"/>
          <a:cs typeface="+mn-cs"/>
        </a:defRPr>
      </a:lvl3pPr>
      <a:lvl4pPr marL="1025525" indent="-176213" algn="l" rtl="0" fontAlgn="base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 kern="1200">
          <a:solidFill>
            <a:schemeClr val="bg1"/>
          </a:solidFill>
          <a:latin typeface="+mn-lt"/>
          <a:ea typeface="+mn-ea"/>
          <a:cs typeface="+mn-cs"/>
        </a:defRPr>
      </a:lvl4pPr>
      <a:lvl5pPr marL="1254125" indent="-114300" algn="l" rtl="0" fontAlgn="base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24920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8304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  <p:extLst>
      <p:ext uri="{BB962C8B-B14F-4D97-AF65-F5344CB8AC3E}">
        <p14:creationId xmlns:p14="http://schemas.microsoft.com/office/powerpoint/2010/main" val="2759744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Description of the Antichrist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11:36-38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He is set against the true God and the promised Messiah - “The desire of women”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Antichrist denies the Father and the Son and neither confesses or acknowledges Jesus - 1 John 2:22; 4:3; 	2 John 1:7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29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38" grpId="0"/>
      <p:bldP spid="29593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Description of the Antichrist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11:36-38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He will be blasphemous - 			Daniel 7:8, 11, 25; 2 Thess. 2:4; 	Matt. 24:15 / Daniel 9:27; 		Revelation 13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His only god is “the god of fortresses” - war itself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302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302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2" grpId="0"/>
      <p:bldP spid="30208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Actions of the Antichrist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11:39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He conquers strong fortresses and gives honor to those who follow him and territory to puppet kings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He will do all sorts of evil things, but his time will be limited - Daniel 7:25; 11:36; Revelation 17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Wars of the Antichrist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11:40-45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This is probably speaking of 3 kings: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king of the South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king of the North 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“him” - antichrist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Antichrist is the little horn that arises out of the ten kings of the revived Roman empire - Daniel 7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Wars of the Antichrist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11:40-45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Antichrist does not necessarily conquer all nations or able to keep all his puppet kings loyal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 9:27 - the seventieth week begins antichrist’s firm covenant with Israel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 11:40-43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He defends Israel conquering the king of the North &amp; sweeps through to Egypt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4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4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04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04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30" grpId="0"/>
      <p:bldP spid="30413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Wars of the Antichrist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11:40-45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He skips Edom, Moab &amp; Ammon (Jordan), but gains hidden treasures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Rumors from the East &amp; North cause him to return north to destroy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An army from the North indicates a rebellion in his kingdom - a cause for great wrath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6" grpId="0"/>
      <p:bldP spid="30822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Wars of the Antichrist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11:40-45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Verse 45 - Antichrist sets up his residence and government in Israel probably near Jerusalem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It is difficult to precisely coordinate other  prophecies with Daniel 11:40-45</a:t>
            </a:r>
          </a:p>
          <a:p>
            <a:endParaRPr lang="en-US" altLang="en-US" sz="4400" b="1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4" grpId="0"/>
      <p:bldP spid="31027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Wars of the Antichrist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11:40-45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 11:40-45 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First half of seventieth week?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Matthew 24:6-8, Revelation 6:1-8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Antichrist meets his end – 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Second half of the seventieth week: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Matt. 24:15f; Rev. 7-19, Ezek. 38-39</a:t>
            </a:r>
          </a:p>
          <a:p>
            <a:endParaRPr lang="en-US" altLang="en-US" sz="4400" b="1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31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12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2" grpId="0"/>
      <p:bldP spid="31232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Michael Arises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12:1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At the end time - could be concurrent, but probably subsequent to Daniel 11:40-44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This is the same Michael of Daniel 10:13 who is an archangel (Jude 1:9)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Michael Arises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12:1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Michael’s responsibility is protect “your people” - the Jews who are written in the book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“Stands up” / “arises” has same root verb as “stand guard.” Michael arises to stand guard, not to leave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4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4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0" grpId="0"/>
      <p:bldP spid="31437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43365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Hope of Resurrection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12:2-4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angel encourages Daniel with the hope of a remnant and the future resurrection of the righteous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John 16:33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These prophecies will be fulfilled as presented as surely as the prophecies already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fulfilled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Some aspects of the prophecies are clear, others are not, so be charitable with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others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367480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importance of these prophecies is demonstrating the sovereignty of God. We will fulfill His promises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whose faith is in the person &amp; work of Christ are assured that Heaven will be their home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674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sz="7200" b="1">
                <a:solidFill>
                  <a:srgbClr val="A0D0FF"/>
                </a:solidFill>
                <a:latin typeface="Manuscript" pitchFamily="18" charset="0"/>
              </a:rPr>
              <a:t>Grace Bible Church</a:t>
            </a:r>
            <a:r>
              <a:rPr lang="en-US" altLang="en-US" sz="7200" b="1" i="0">
                <a:solidFill>
                  <a:srgbClr val="A0D0FF"/>
                </a:solidFill>
                <a:latin typeface="Manuscript" pitchFamily="18" charset="0"/>
              </a:rPr>
              <a:t/>
            </a:r>
            <a:br>
              <a:rPr lang="en-US" altLang="en-US" sz="7200" b="1" i="0">
                <a:solidFill>
                  <a:srgbClr val="A0D0FF"/>
                </a:solidFill>
                <a:latin typeface="Manuscript" pitchFamily="18" charset="0"/>
              </a:rPr>
            </a:br>
            <a:r>
              <a:rPr lang="en-US" altLang="en-US" sz="5400" b="1" i="0">
                <a:solidFill>
                  <a:srgbClr val="A0D0FF"/>
                </a:solidFill>
                <a:latin typeface="Manuscript" pitchFamily="18" charset="0"/>
              </a:rPr>
              <a:t> </a:t>
            </a:r>
            <a:r>
              <a:rPr lang="en-US" altLang="en-US" sz="3600" b="1">
                <a:solidFill>
                  <a:srgbClr val="FFFF90"/>
                </a:solidFill>
                <a:latin typeface="Manuscript" pitchFamily="18" charset="0"/>
              </a:rPr>
              <a:t>Glorifying God </a:t>
            </a:r>
            <a:br>
              <a:rPr lang="en-US" altLang="en-US" sz="3600" b="1">
                <a:solidFill>
                  <a:srgbClr val="FFFF90"/>
                </a:solidFill>
                <a:latin typeface="Manuscript" pitchFamily="18" charset="0"/>
              </a:rPr>
            </a:br>
            <a:r>
              <a:rPr lang="en-US" altLang="en-US" sz="3600" b="1">
                <a:solidFill>
                  <a:srgbClr val="FFFF90"/>
                </a:solidFill>
                <a:latin typeface="Manuscript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6731"/>
            <a:ext cx="9144000" cy="1292662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Future Foretold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Daniel 11:36-12:4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Daniel 11:1-15 contains about 135 fulfilled prophetic statements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Daniel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11:36-12:4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6731"/>
            <a:ext cx="9144000" cy="1292662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General Comments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Daniel 11:36-12:4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Daniel 12:4 - there will be an increase of knowledge following the time this prophecy was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given</a:t>
            </a:r>
          </a:p>
          <a:p>
            <a:pPr>
              <a:lnSpc>
                <a:spcPct val="90000"/>
              </a:lnSpc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be a vain quest to know the Lord  -</a:t>
            </a:r>
          </a:p>
          <a:p>
            <a:pPr lvl="1"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which results in confusion</a:t>
            </a:r>
          </a:p>
          <a:p>
            <a:pPr>
              <a:lnSpc>
                <a:spcPct val="90000"/>
              </a:lnSpc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Figuring out future prophecy is difficult and we must be humble.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91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91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2" grpId="0"/>
      <p:bldP spid="29184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6731"/>
            <a:ext cx="9144000" cy="1292662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General Comments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 dirty="0">
                <a:solidFill>
                  <a:srgbClr val="FFFF99"/>
                </a:solidFill>
                <a:latin typeface="Arial Narrow" panose="020B0606020202030204" pitchFamily="34" charset="0"/>
              </a:rPr>
              <a:t>Daniel 11:36-12:4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Disagreement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on secondary issues in eschatology is not cause for breaking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fellowship</a:t>
            </a:r>
          </a:p>
          <a:p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entire prophecy of Daniel 11 &amp; 12 concerns the nation and land of Israel</a:t>
            </a:r>
          </a:p>
          <a:p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We are confident in our Pre-millennial, Pre-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Tribulational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position, but are to be humble &amp; gracious to others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0" grpId="0"/>
      <p:bldP spid="293891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Transition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11:35-36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Verse 35 leaves things open ended about a purifying that will take place until the end time</a:t>
            </a:r>
          </a:p>
          <a:p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Verse 36 begins talking about a king that is definitely not Antiochus Epiphanes</a:t>
            </a:r>
          </a:p>
          <a:p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The prophecies from Daniel 11:36-12:4 cannot be coordinated with specific historical events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Description of the Antichrist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11:36-38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This description is not necessarily chronological, but may arise from the actions noted in verses 40-45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He is a supreme egotist disregarding all gods and religions in favor of himself.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Antichrist’s 7 Statements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11:36-39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He will “exalt and magnify himself above every god.”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He will “speak monstrous things against the God of gods.”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He will “show no regard for the gods of his fathers”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97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297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97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86" grpId="0"/>
      <p:bldP spid="29798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Antichrist’s 7 Statements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11:36-39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He will show no regard for “the desire of women.”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He will show no regard for “any god”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He will “magnify himself above them all.”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He will “honor a god of fortresses”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0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300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00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0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34" grpId="0"/>
      <p:bldP spid="300035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997</TotalTime>
  <Words>846</Words>
  <Application>Microsoft Office PowerPoint</Application>
  <PresentationFormat>On-screen Show (4:3)</PresentationFormat>
  <Paragraphs>108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Wingdings</vt:lpstr>
      <vt:lpstr>Manuscript</vt:lpstr>
      <vt:lpstr>Arial Narrow</vt:lpstr>
      <vt:lpstr>HebraicaII</vt:lpstr>
      <vt:lpstr>TekniaHebrew</vt:lpstr>
      <vt:lpstr>Custom Design</vt:lpstr>
      <vt:lpstr>1_Custom Design</vt:lpstr>
      <vt:lpstr>3_Default Design</vt:lpstr>
      <vt:lpstr>Grace Bible Church  Glorifying God  by Making Disciples of Jesus Christ</vt:lpstr>
      <vt:lpstr>A reminder to consider others Please:</vt:lpstr>
      <vt:lpstr>The Future Foretold Daniel 11:36-12:4</vt:lpstr>
      <vt:lpstr>General Comments Daniel 11:36-12:4</vt:lpstr>
      <vt:lpstr>General Comments Daniel 11:36-12:4</vt:lpstr>
      <vt:lpstr>The Transition  Daniel 11:35-36</vt:lpstr>
      <vt:lpstr>The Description of the Antichrist  Daniel 11:36-38</vt:lpstr>
      <vt:lpstr>Antichrist’s 7 Statements Daniel 11:36-39</vt:lpstr>
      <vt:lpstr>Antichrist’s 7 Statements Daniel 11:36-39</vt:lpstr>
      <vt:lpstr>The Description of the Antichrist  Daniel 11:36-38</vt:lpstr>
      <vt:lpstr>The Description of the Antichrist  Daniel 11:36-38</vt:lpstr>
      <vt:lpstr>The Actions of the Antichrist  Daniel 11:39</vt:lpstr>
      <vt:lpstr>The Wars of the Antichrist  Daniel 11:40-45</vt:lpstr>
      <vt:lpstr>The Wars of the Antichrist  Daniel 11:40-45</vt:lpstr>
      <vt:lpstr>The Wars of the Antichrist  Daniel 11:40-45</vt:lpstr>
      <vt:lpstr>The Wars of the Antichrist  Daniel 11:40-45</vt:lpstr>
      <vt:lpstr>The Wars of the Antichrist  Daniel 11:40-45</vt:lpstr>
      <vt:lpstr>Michael Arises  Daniel 12:1</vt:lpstr>
      <vt:lpstr>Michael Arises  Daniel 12:1</vt:lpstr>
      <vt:lpstr>The Hope of Resurrection  Daniel 12:2-4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 Harris</dc:creator>
  <cp:lastModifiedBy>Microsoft account</cp:lastModifiedBy>
  <cp:revision>53</cp:revision>
  <dcterms:modified xsi:type="dcterms:W3CDTF">2023-11-02T17:05:24Z</dcterms:modified>
</cp:coreProperties>
</file>