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27"/>
  </p:notesMasterIdLst>
  <p:sldIdLst>
    <p:sldId id="307" r:id="rId4"/>
    <p:sldId id="308" r:id="rId5"/>
    <p:sldId id="260" r:id="rId6"/>
    <p:sldId id="295" r:id="rId7"/>
    <p:sldId id="296" r:id="rId8"/>
    <p:sldId id="278" r:id="rId9"/>
    <p:sldId id="279" r:id="rId10"/>
    <p:sldId id="298" r:id="rId11"/>
    <p:sldId id="299" r:id="rId12"/>
    <p:sldId id="297" r:id="rId13"/>
    <p:sldId id="300" r:id="rId14"/>
    <p:sldId id="280" r:id="rId15"/>
    <p:sldId id="281" r:id="rId16"/>
    <p:sldId id="301" r:id="rId17"/>
    <p:sldId id="303" r:id="rId18"/>
    <p:sldId id="304" r:id="rId19"/>
    <p:sldId id="305" r:id="rId20"/>
    <p:sldId id="282" r:id="rId21"/>
    <p:sldId id="306" r:id="rId22"/>
    <p:sldId id="283" r:id="rId23"/>
    <p:sldId id="309" r:id="rId24"/>
    <p:sldId id="310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48" autoAdjust="0"/>
    <p:restoredTop sz="94660" autoAdjust="0"/>
  </p:normalViewPr>
  <p:slideViewPr>
    <p:cSldViewPr>
      <p:cViewPr varScale="1">
        <p:scale>
          <a:sx n="100" d="100"/>
          <a:sy n="100" d="100"/>
        </p:scale>
        <p:origin x="2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EEBB96D-D1EA-413B-83D7-F39B1DE094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862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7497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24662-9ABB-45F9-8C99-B5FE4F56C45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20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82A73-D555-4AAC-83A2-A3E177790B9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3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163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F2915-7CD9-479D-A7FD-5EF31DD5809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5851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41EB5-A4B0-47AB-8340-A98EB922CC5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559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9419F-4700-4204-ADAE-51A65341467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05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79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90936A-80EE-42D4-A487-B74AE3B6BBD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9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549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3D77D-C12F-4A7F-8934-D3F7CC15F23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11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534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8DE21-56EB-4262-885C-1B73011E7F5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195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AF87A-CB75-425F-A90B-5DF37AFFA94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1003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369D2-63A9-4092-B1BC-E963814555B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5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14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7058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0B313-C188-4A2A-A5DF-7596FC8ABE8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3516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1790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0269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E508B-C446-49A6-BBFA-333BF317974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089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CE219-1898-404E-8096-A9A78389AD8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03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A1BEC1-0956-4B12-BC61-E6137D89605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2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587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EF5D3-3A7C-49D4-8177-360F0331760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4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01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C9349-A7BF-4057-A831-517E496DF5B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97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37232-65C8-42DB-93AE-8A1374F43C1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551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DE65D5-2671-4E04-AE49-5D1B7B5444B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9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6002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02514-CB97-4A10-BD42-7573C070B3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08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58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6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98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27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167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93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898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1992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3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2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4921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055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009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357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087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9357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21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581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80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6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64274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7486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744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347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71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6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7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3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42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96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2492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30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2759744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Description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11:36-38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is set against the true God and the promised Messiah - “The desire of women”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Antichrist denies the Father and the Son and neither confesses or acknowledges Jesus - 1 John 2:22; 4:3; 	2 John 1:7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/>
      <p:bldP spid="2959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Description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11:36-38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be blasphemous - 			Daniel 7:8, 11, 25; 2 Thess. 2:4; 	Matt. 24:15 / Daniel 9:27; 		Revelation 13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His only god is “the god of fortresses” - war itself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/>
      <p:bldP spid="30208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Actions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11:39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conquers strong fortresses and gives honor to those who follow him and territory to puppet kings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do all sorts of evil things, but his time will be limited - Daniel 7:25; 11:36; Revelation 17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Wars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11:40-45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is probably speaking of 3 kings: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king of the South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king of the North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“him” - antichrist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Antichrist is the little horn that arises out of the ten kings of the revived Roman empire - Daniel 7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Wars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11:40-45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Antichrist does not necessarily conquer all nations or able to keep all his puppet kings loyal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9:27 - the seventieth week begins antichrist’s firm covenant with Israel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11:40-43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defends Israel conquering the king of the North &amp; sweeps through to Egypt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Wars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11:40-45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skips Edom, Moab &amp; Ammon (Jordan), but gains hidden treasures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Rumors from the East &amp; North cause him to return north to destroy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 army from the North indicates a rebellion in his kingdom - a cause for great wrath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/>
      <p:bldP spid="308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Wars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11:40-45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Verse 45 - Antichrist sets up his residence and government in Israel probably near Jerusalem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is difficult to precisely coordinate other  prophecies with Daniel 11:40-45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  <p:bldP spid="310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Wars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11:40-45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11:40-45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First half of seventieth week?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Matthew 24:6-8, Revelation 6:1-8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Antichrist meets his end –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Second half of the seventieth week: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Matt. 24:15f; Rev. 7-19, Ezek. 38-39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Michael Arises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At the end time - could be concurrent, but probably subsequent to Daniel 11:40-44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is the same Michael of Daniel 10:13 who is an archangel (Jude 1:9)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Michael Arises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12:1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Michael’s responsibility is protect “your people” - the Jews who are written in the book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“Stands up” / “arises” has same root verb as “stand guard.” Michael arises to stand guard, not to leave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0" grpId="0"/>
      <p:bldP spid="31437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4336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Hope of Resurrection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12:2-4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encourages Daniel with the hope of a remnant and the future resurrection of the righteous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John 16:33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prophecies will be fulfilled as presented as surely as the prophecies already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fulfilled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Some aspects of the prophecies are clear, others are not, so be charitable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674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importance of these prophecies is demonstrating the sovereignty of God. We will fulfill His promises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whose faith is in the person &amp; work of Christ are assured that Heaven will be their home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67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sz="7200" b="1">
                <a:solidFill>
                  <a:srgbClr val="A0D0FF"/>
                </a:solidFill>
                <a:latin typeface="Manuscript" pitchFamily="18" charset="0"/>
              </a:rPr>
              <a:t>Grace Bible Church</a:t>
            </a:r>
            <a: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  <a:t/>
            </a:r>
            <a:br>
              <a:rPr lang="en-US" altLang="en-US" sz="7200" b="1" i="0">
                <a:solidFill>
                  <a:srgbClr val="A0D0FF"/>
                </a:solidFill>
                <a:latin typeface="Manuscript" pitchFamily="18" charset="0"/>
              </a:rPr>
            </a:br>
            <a:r>
              <a:rPr lang="en-US" altLang="en-US" sz="5400" b="1" i="0">
                <a:solidFill>
                  <a:srgbClr val="A0D0FF"/>
                </a:solidFill>
                <a:latin typeface="Manuscript" pitchFamily="18" charset="0"/>
              </a:rPr>
              <a:t> </a:t>
            </a: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Glorifying God </a:t>
            </a:r>
            <a:b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</a:br>
            <a:r>
              <a:rPr lang="en-US" altLang="en-US" sz="3600" b="1">
                <a:solidFill>
                  <a:srgbClr val="FFFF90"/>
                </a:solidFill>
                <a:latin typeface="Manuscript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Future Foretold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11:36-12:4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11:1-15 contains about 135 fulfilled prophetic statements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11:36-12:4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General Comments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11:36-12:4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Daniel 12:4 - there will be an increase of knowledge following the time this prophecy was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given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be a vain quest to know the Lord  -</a:t>
            </a:r>
          </a:p>
          <a:p>
            <a:pPr lvl="1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which results in confusion</a:t>
            </a:r>
          </a:p>
          <a:p>
            <a:pPr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Figuring out future prophecy is difficult and we must be humble.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  <p:bldP spid="29184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6731"/>
            <a:ext cx="9144000" cy="1292662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General Comments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 dirty="0">
                <a:solidFill>
                  <a:srgbClr val="FFFF99"/>
                </a:solidFill>
                <a:latin typeface="Arial Narrow" panose="020B0606020202030204" pitchFamily="34" charset="0"/>
              </a:rPr>
              <a:t>Daniel 11:36-12:4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Disagreement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secondary issues in eschatology is not cause for breaking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fellowship</a:t>
            </a:r>
          </a:p>
          <a:p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entire prophecy of Daniel 11 &amp; 12 concerns the nation and land of Israel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 are confident in our Pre-millennial, Pre-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Tribulational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position, but are to be humble &amp; gracious to others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  <p:bldP spid="2938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Transition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11:35-36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Verse 35 leaves things open ended about a purifying that will take place until the end time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Verse 36 begins talking about a king that is definitely not Antiochus Epiphanes</a:t>
            </a:r>
          </a:p>
          <a:p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The prophecies from Daniel 11:36-12:4 cannot be coordinated with specific historical events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Description of the Antichrist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11:36-38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This description is not necessarily chronological, but may arise from the actions noted in verses 40-45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is a supreme egotist disregarding all gods and religions in favor of himself.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Antichrist’s 7 Statements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11:36-39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“exalt and magnify himself above every god.”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“speak monstrous things against the God of gods.”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“show no regard for the gods of his fathers”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6" grpId="0"/>
      <p:bldP spid="2979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Antichrist’s 7 Statements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11:36-39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show no regard for “the desire of women.”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show no regard for “any god”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“magnify himself above them all.”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will “honor a god of fortresses”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997</TotalTime>
  <Words>846</Words>
  <Application>Microsoft Office PowerPoint</Application>
  <PresentationFormat>On-screen Show (4:3)</PresentationFormat>
  <Paragraphs>108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Wingdings</vt:lpstr>
      <vt:lpstr>Manuscript</vt:lpstr>
      <vt:lpstr>Arial Narrow</vt:lpstr>
      <vt:lpstr>HebraicaII</vt:lpstr>
      <vt:lpstr>TekniaHebrew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The Future Foretold Daniel 11:36-12:4</vt:lpstr>
      <vt:lpstr>General Comments Daniel 11:36-12:4</vt:lpstr>
      <vt:lpstr>General Comments Daniel 11:36-12:4</vt:lpstr>
      <vt:lpstr>The Transition  Daniel 11:35-36</vt:lpstr>
      <vt:lpstr>The Description of the Antichrist  Daniel 11:36-38</vt:lpstr>
      <vt:lpstr>Antichrist’s 7 Statements Daniel 11:36-39</vt:lpstr>
      <vt:lpstr>Antichrist’s 7 Statements Daniel 11:36-39</vt:lpstr>
      <vt:lpstr>The Description of the Antichrist  Daniel 11:36-38</vt:lpstr>
      <vt:lpstr>The Description of the Antichrist  Daniel 11:36-38</vt:lpstr>
      <vt:lpstr>The Actions of the Antichrist  Daniel 11:39</vt:lpstr>
      <vt:lpstr>The Wars of the Antichrist  Daniel 11:40-45</vt:lpstr>
      <vt:lpstr>The Wars of the Antichrist  Daniel 11:40-45</vt:lpstr>
      <vt:lpstr>The Wars of the Antichrist  Daniel 11:40-45</vt:lpstr>
      <vt:lpstr>The Wars of the Antichrist  Daniel 11:40-45</vt:lpstr>
      <vt:lpstr>The Wars of the Antichrist  Daniel 11:40-45</vt:lpstr>
      <vt:lpstr>Michael Arises  Daniel 12:1</vt:lpstr>
      <vt:lpstr>Michael Arises  Daniel 12:1</vt:lpstr>
      <vt:lpstr>The Hope of Resurrection  Daniel 12:2-4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53</cp:revision>
  <dcterms:modified xsi:type="dcterms:W3CDTF">2023-11-02T17:05:24Z</dcterms:modified>
</cp:coreProperties>
</file>