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721" r:id="rId2"/>
    <p:sldMasterId id="2147483733" r:id="rId3"/>
  </p:sldMasterIdLst>
  <p:notesMasterIdLst>
    <p:notesMasterId r:id="rId31"/>
  </p:notesMasterIdLst>
  <p:sldIdLst>
    <p:sldId id="302" r:id="rId4"/>
    <p:sldId id="303" r:id="rId5"/>
    <p:sldId id="260" r:id="rId6"/>
    <p:sldId id="293" r:id="rId7"/>
    <p:sldId id="278" r:id="rId8"/>
    <p:sldId id="294" r:id="rId9"/>
    <p:sldId id="279" r:id="rId10"/>
    <p:sldId id="295" r:id="rId11"/>
    <p:sldId id="280" r:id="rId12"/>
    <p:sldId id="288" r:id="rId13"/>
    <p:sldId id="296" r:id="rId14"/>
    <p:sldId id="281" r:id="rId15"/>
    <p:sldId id="289" r:id="rId16"/>
    <p:sldId id="282" r:id="rId17"/>
    <p:sldId id="290" r:id="rId18"/>
    <p:sldId id="283" r:id="rId19"/>
    <p:sldId id="291" r:id="rId20"/>
    <p:sldId id="284" r:id="rId21"/>
    <p:sldId id="297" r:id="rId22"/>
    <p:sldId id="286" r:id="rId23"/>
    <p:sldId id="299" r:id="rId24"/>
    <p:sldId id="298" r:id="rId25"/>
    <p:sldId id="300" r:id="rId26"/>
    <p:sldId id="301" r:id="rId27"/>
    <p:sldId id="292" r:id="rId28"/>
    <p:sldId id="287" r:id="rId29"/>
    <p:sldId id="30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18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73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0941232-9CB2-4E2E-B8C2-3BFFBC7D50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335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708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EE2F7-9373-47E9-8372-9AF6128F59F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891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42D10-64ED-4A9C-BB52-3242C28F938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271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C7F5B-95A1-4387-8848-6F00BC6CC9E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224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8AC12-2B3E-4D1D-A585-A29DE69A7AE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013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83394-607B-42DE-B4B1-536FC420E12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430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4A268-DA60-41D2-9BAA-0E7724BFFBC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436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E8528E-C382-44F0-9970-F6C15699880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576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A31DA-9007-4556-B0F3-60F4574523D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341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AA844E-E592-4A19-B9DE-4A2D5122FAA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451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E62D2-7BBB-499B-AB23-08CC71F8267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637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07096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1C667-0981-4BF7-98EB-B520ADAE25C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418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9FE7C-CC6A-49FB-8E16-78D92EC1A83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6987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FC90C-A570-41E7-A643-4B822AF2ADF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6425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8845CB-1AF7-45F7-90EF-8EE35598F12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1356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11265-DD82-406D-96C3-012201CE74D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2542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FDCCC-C2AE-4BEA-910B-71EAD613390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7111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E2D00-4E68-4AA1-B505-7C35F9C0667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7147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923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83D1D3-4E50-400C-A0AE-3CC7883692C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39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27ED6-BD6D-48F4-A93C-6FD3850D81E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829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179EE6-72FB-4AAA-B13A-74C0BAEF251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985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08641E-CF61-421E-A8A1-F271822EBE2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61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CB66D-C03C-4027-AC6E-BB6EEEEFE18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31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08911-CDD1-42D3-8F93-BF703C35F66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252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AB0161-D827-44DB-A06F-A4BFFCC9A74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32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7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9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2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972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8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98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50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496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6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5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71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58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7243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538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359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2611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242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7274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0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0528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57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054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787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17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4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4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87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318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89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3286465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Rise of the Greek Empire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11:3-4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3 describes the nature and power of Alexander the Great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4 succinctly describes the break up of Alexander’s kingdom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" r="827" b="9383"/>
          <a:stretch>
            <a:fillRect/>
          </a:stretch>
        </p:blipFill>
        <p:spPr bwMode="auto">
          <a:xfrm>
            <a:off x="0" y="914400"/>
            <a:ext cx="9144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13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Daniel 11:4</a:t>
            </a:r>
            <a:endParaRPr lang="en-US" altLang="en-US" sz="40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914400"/>
            <a:ext cx="9144000" cy="914400"/>
          </a:xfrm>
          <a:noFill/>
          <a:ln/>
        </p:spPr>
        <p:txBody>
          <a:bodyPr/>
          <a:lstStyle/>
          <a:p>
            <a:r>
              <a:rPr lang="en-US" altLang="en-US" b="1" u="sng">
                <a:solidFill>
                  <a:schemeClr val="tx1"/>
                </a:solidFill>
                <a:latin typeface="Arial Narrow" panose="020B0606020202030204" pitchFamily="34" charset="0"/>
              </a:rPr>
              <a:t>Divisions of Alexander’s Empire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108325" y="3621088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Seleucus 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-76200" y="2971800"/>
            <a:ext cx="1744663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800000"/>
                </a:solidFill>
                <a:sym typeface="Wingdings" panose="05000000000000000000" pitchFamily="2" charset="2"/>
              </a:rPr>
              <a:t></a:t>
            </a:r>
          </a:p>
          <a:p>
            <a:r>
              <a:rPr lang="en-US" altLang="en-US" sz="2400" b="1">
                <a:solidFill>
                  <a:srgbClr val="800000"/>
                </a:solidFill>
              </a:rPr>
              <a:t>Cassander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524000" y="2286000"/>
            <a:ext cx="194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333399"/>
                </a:solidFill>
              </a:rPr>
              <a:t>Lysimachus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914400" y="4343400"/>
            <a:ext cx="137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FFFF"/>
                </a:solidFill>
              </a:rPr>
              <a:t>Ptolemy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40" grpId="0" build="p"/>
      <p:bldP spid="91141" grpId="0"/>
      <p:bldP spid="91142" grpId="0"/>
      <p:bldP spid="91143" grpId="0"/>
      <p:bldP spid="911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Kings of the North &amp; South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11:5-20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are the Ptolemaic dynasty based in Egypt and the Seleucid dynasty based in Syria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Israel is the ultimate focus of the prophecy, so what is mentioned is what has bearing on that nation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Ptolemy I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Soter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Nictor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11:5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9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Ptolemy I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Soter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protected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from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Antiogus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(301 B.C.),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but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dominion became greater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Ptolemy II and Antiochus II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11:6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Ptolemy II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Philadelphius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(285-246 B.C.)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II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(261-246 B.C)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marry his daughter, Berenice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(252 B.C.)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After Ptolemy II dies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(246 B.C.),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Antiochus II removed Berenice and brings back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Laodice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– but she poisons them all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Ptolemy III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Euegetes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(246-221 B.C.)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11:7-8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conquers most of Syrian empire and brings back great booty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outlives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Callinicus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(246-226 B.C.)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four years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II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Callinicus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(246-226 B.C.)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11:9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II tries to invaded Egypt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c. 240-235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, but a storm wrecks his fleet, he is defeated and returns home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III &amp; Antiochus III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11:10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III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Ceranus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(226-223 B.C.)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raises an army, but dies.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brother, Antiochus III the Great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(223-187 B.C.)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conquers through Israel to the border of Egypt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Ptolemy IV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Philopater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&amp; Antiochus III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11:11-13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11f - Ptolemy IV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Philopater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(221-203 B.C.)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soundly defeat Antiochus III at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Raphia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(217 B.C.) -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does not solidify gains and makes peace with Antiochus.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profanes the Temple in Jerusalem and persecutes the Jews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Ptolemy IV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Philopater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&amp; Antiochus III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11:11-13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13 - Ptolemy IV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his wife mysteriously die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 years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(203 B.C.)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Antiochus III the Great returns with a larger army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891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Antiochus III the Great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11:14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insurrection of Jews seeking a fulfillment of the vision (Daniel 8 &amp; 9?) is defeated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coalition joins Antiochus III seeking Egypt’s downfall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Antiochus III the Great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11:15-16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Antiochus III defeated Ptolemy’s armies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(198 B.C.)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occupied Israel – the “Beautiful Land” - and slew many Jews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Antiochus III the Great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11:17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III has his daughter, Cleopatra, marry Ptolemy V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(Epiphanes)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193 B.C., but she sides with her husband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Antiochus III the Great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11:18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III captures Aegean Islands &amp; parts of Greece and scorns the Romans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Scipio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Asiaticus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drives him out of Greece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(191 B.C.)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soundly defeats him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(189 B.C)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returning the scorn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Antiochus III the Great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11:19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III returns to his own land defeated, and then is killed while robbing a temple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IV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Philopator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11:20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IV sends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Heliodorus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to collect heavy taxes from the Jews – 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“Jewel of the kingdom”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is killed by poisoning – </a:t>
            </a:r>
            <a:b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</a:b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“neither in anger or in battle”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fulfillment of such detailed prophecy is confirmation of the nature and power of God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Our hope in God’s promises are dependent on His ability to control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 – and He does!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2626315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History Foretold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11:1-35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Only God can know accurately what will occur in the future – 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Isaiah 46:9-10; 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Isaiah 44:6-8; 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Isaiah 41:21-24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prophet had to be 100% accurate or he was to be stoned - Deuteronomy 18:19-22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History Foretold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11:1-35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Daniel 11 is the most extensive section of detailed &amp; fulfilled prophecy in the Bible 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The more detailed a prophecy, the more assurance there can be about its accuracy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The god of the liberals is not capable of revealing the future, but the true God of the Bible has done so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Coming of the Prophecy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is a comfort to know that God sends angels to give personal ministry to us.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Angels, good &amp; bad, are organized and have a hierarchy - some of them have national influence.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is revealing to Daniel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“what is inscribed in the writing of truth.”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Coming of the Prophecy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future is unknown to us, yet is already written down to some degree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can endure the present because God’s sovereignty assures us He can fulfill His promises for the future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Action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11:1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began encouragement &amp; protection of Darius the Mede in his first year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angelic battle for influence of Darius can be seen in Daniel 6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Angels and demons can influence, but they cannot force a human to do something against their will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Action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11:1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Angels can interact in the physical dimensions and provided physical protection for Daniel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Angelic warfare is beyond us, so submit to God and resist the devil which causing him to flee (James 4:7)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Persian Empire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  <a:ln/>
        </p:spPr>
        <p:txBody>
          <a:bodyPr/>
          <a:lstStyle/>
          <a:p>
            <a:r>
              <a:rPr lang="en-US" altLang="en-US" sz="4400" b="1" dirty="0">
                <a:latin typeface="Arial Narrow" panose="020B0606020202030204" pitchFamily="34" charset="0"/>
              </a:rPr>
              <a:t>529 - Cambyses</a:t>
            </a:r>
            <a:r>
              <a:rPr lang="en-US" altLang="en-US" dirty="0">
                <a:latin typeface="Arial Narrow" panose="020B0606020202030204" pitchFamily="34" charset="0"/>
              </a:rPr>
              <a:t>, (Ahasuerus in Ezra)</a:t>
            </a:r>
          </a:p>
          <a:p>
            <a:r>
              <a:rPr lang="en-US" altLang="en-US" sz="4400" b="1" dirty="0">
                <a:latin typeface="Arial Narrow" panose="020B0606020202030204" pitchFamily="34" charset="0"/>
              </a:rPr>
              <a:t>522 - Pseudo-</a:t>
            </a:r>
            <a:r>
              <a:rPr lang="en-US" altLang="en-US" sz="4400" b="1" dirty="0" err="1">
                <a:latin typeface="Arial Narrow" panose="020B0606020202030204" pitchFamily="34" charset="0"/>
              </a:rPr>
              <a:t>Smerdis</a:t>
            </a:r>
            <a:r>
              <a:rPr lang="en-US" altLang="en-US" sz="4400" b="1" dirty="0">
                <a:latin typeface="Arial Narrow" panose="020B0606020202030204" pitchFamily="34" charset="0"/>
              </a:rPr>
              <a:t>, </a:t>
            </a:r>
            <a:r>
              <a:rPr lang="en-US" altLang="en-US" dirty="0">
                <a:latin typeface="Arial Narrow" panose="020B0606020202030204" pitchFamily="34" charset="0"/>
              </a:rPr>
              <a:t>(Artaxerxes in Ezra) </a:t>
            </a:r>
          </a:p>
          <a:p>
            <a:r>
              <a:rPr lang="en-US" altLang="en-US" sz="4400" b="1" dirty="0">
                <a:latin typeface="Arial Narrow" panose="020B0606020202030204" pitchFamily="34" charset="0"/>
              </a:rPr>
              <a:t>521 – Darius I </a:t>
            </a:r>
            <a:r>
              <a:rPr lang="en-US" altLang="en-US" sz="4400" b="1" dirty="0" err="1">
                <a:latin typeface="Arial Narrow" panose="020B0606020202030204" pitchFamily="34" charset="0"/>
              </a:rPr>
              <a:t>Hystaspes</a:t>
            </a:r>
            <a:r>
              <a:rPr lang="en-US" altLang="en-US" sz="4400" b="1" dirty="0">
                <a:latin typeface="Arial Narrow" panose="020B0606020202030204" pitchFamily="34" charset="0"/>
              </a:rPr>
              <a:t> </a:t>
            </a:r>
            <a:r>
              <a:rPr lang="en-US" altLang="en-US" dirty="0">
                <a:latin typeface="Arial Narrow" panose="020B0606020202030204" pitchFamily="34" charset="0"/>
              </a:rPr>
              <a:t>(Ezra 4:24)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486 -  Xerxes </a:t>
            </a:r>
            <a:r>
              <a:rPr lang="en-US" altLang="en-US" dirty="0">
                <a:latin typeface="Arial Narrow" panose="020B0606020202030204" pitchFamily="34" charset="0"/>
              </a:rPr>
              <a:t>(Ahasuerus in Esther)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very wealthy and stirred up Greece by invading in 480 B.C.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920</TotalTime>
  <Words>966</Words>
  <Application>Microsoft Office PowerPoint</Application>
  <PresentationFormat>On-screen Show (4:3)</PresentationFormat>
  <Paragraphs>114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Wingdings</vt:lpstr>
      <vt:lpstr>Times New Roman</vt:lpstr>
      <vt:lpstr>Manuscript</vt:lpstr>
      <vt:lpstr>Arial Narrow</vt:lpstr>
      <vt:lpstr>Tahoma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History Foretold Daniel 11:1-35</vt:lpstr>
      <vt:lpstr>History Foretold Daniel 11:1-35</vt:lpstr>
      <vt:lpstr>The Coming of the Prophecy  Daniel 10</vt:lpstr>
      <vt:lpstr>The Coming of the Prophecy  Daniel 10</vt:lpstr>
      <vt:lpstr>Angelic Action  Daniel 11:1</vt:lpstr>
      <vt:lpstr>Angelic Action  Daniel 11:1</vt:lpstr>
      <vt:lpstr>The Persian Empire  Daniel 11:2</vt:lpstr>
      <vt:lpstr>The Rise of the Greek Empire  Daniel 11:3-4</vt:lpstr>
      <vt:lpstr>Daniel 11:4</vt:lpstr>
      <vt:lpstr>The Kings of the North &amp; South Daniel 11:5-20</vt:lpstr>
      <vt:lpstr>Ptolemy I Soter &amp; Seleucus Nictor  Daniel 11:5</vt:lpstr>
      <vt:lpstr>Ptolemy II and Antiochus II Daniel 11:6</vt:lpstr>
      <vt:lpstr>Ptolemy III Euegetes (246-221 B.C.) Daniel 11:7-8</vt:lpstr>
      <vt:lpstr>Seleucus II Callinicus (246-226 B.C.) Daniel 11:9</vt:lpstr>
      <vt:lpstr>Seleucus III &amp; Antiochus III Daniel 11:10</vt:lpstr>
      <vt:lpstr>Ptolemy IV Philopater &amp; Antiochus III Daniel 11:11-13</vt:lpstr>
      <vt:lpstr>Ptolemy IV Philopater &amp; Antiochus III Daniel 11:11-13</vt:lpstr>
      <vt:lpstr>Antiochus III the Great Daniel 11:14</vt:lpstr>
      <vt:lpstr>Antiochus III the Great Daniel 11:15-16</vt:lpstr>
      <vt:lpstr>Antiochus III the Great Daniel 11:17</vt:lpstr>
      <vt:lpstr>Antiochus III the Great Daniel 11:18</vt:lpstr>
      <vt:lpstr>Antiochus III the Great Daniel 11:19</vt:lpstr>
      <vt:lpstr>Seleucus IV Philopator Daniel 11:20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50</cp:revision>
  <dcterms:modified xsi:type="dcterms:W3CDTF">2023-10-21T11:35:55Z</dcterms:modified>
</cp:coreProperties>
</file>