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24"/>
  </p:notesMasterIdLst>
  <p:sldIdLst>
    <p:sldId id="302" r:id="rId4"/>
    <p:sldId id="303" r:id="rId5"/>
    <p:sldId id="260" r:id="rId6"/>
    <p:sldId id="288" r:id="rId7"/>
    <p:sldId id="278" r:id="rId8"/>
    <p:sldId id="279" r:id="rId9"/>
    <p:sldId id="289" r:id="rId10"/>
    <p:sldId id="280" r:id="rId11"/>
    <p:sldId id="290" r:id="rId12"/>
    <p:sldId id="281" r:id="rId13"/>
    <p:sldId id="282" r:id="rId14"/>
    <p:sldId id="291" r:id="rId15"/>
    <p:sldId id="283" r:id="rId16"/>
    <p:sldId id="292" r:id="rId17"/>
    <p:sldId id="284" r:id="rId18"/>
    <p:sldId id="293" r:id="rId19"/>
    <p:sldId id="286" r:id="rId20"/>
    <p:sldId id="295" r:id="rId21"/>
    <p:sldId id="296" r:id="rId22"/>
    <p:sldId id="30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17745BB-5532-4569-8304-C879ACF005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1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541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14B184-EF76-4E80-A308-1523BAE50B1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639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E27F5-60AE-4A15-8A6F-6B858835764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352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85354-E75C-467B-8D19-7AC69BDFD77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845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25796-DB6A-436C-AC82-934BF4DE412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259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FAE9E-85E0-481C-961E-3906CB52280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81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7D0E5D-C565-443D-B716-3AD9A8BDE80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302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B6DB1-0F3A-44BF-863C-DCAB9B96D48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367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8AC9F-9D54-444F-938B-5F2A7F38C2D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076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1567A-D052-44F8-8550-20836031164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497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72EEE-647A-4C3F-81C7-28E089CFCDE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84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55853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0317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051D6-7CEB-4125-9A02-8408AED5D1F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96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A5BF2-767B-4B29-819E-BEDB738D936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229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EEBC09-2FA5-4475-B7F9-7301E4D2A25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390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4A371-72B2-492D-93E8-B8914C1B2C1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89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DCEAD-DDC9-46FB-BB79-7719172255F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788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E8BD7-C848-46BC-B148-CC1268DB82A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061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FEEF4-00E9-4952-9754-4C91AF3B59E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30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1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0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07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96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84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7123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08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55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9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250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130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09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9447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69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501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32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7141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9589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842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965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499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95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0149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465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652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5844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53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1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3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3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0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9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945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088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06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8342171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Reaction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10:7-9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men with Daniel do not see what he saw, but were overcome with terror and fled to hide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also overwhelmed, loses his strength and faints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Claims of people getting a message from the Lord or an angel must be tested by Scripture - 1 John 4:1-3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 to Daniel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10:10-12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that touched him may have been different from the one he had seen before fainting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shakes Daniel awake and encourages him until he is able to stand up though still trembling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was there in response to Daniel’s prayer - Hebrews 1:14	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 to Daniel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10:10-12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2 Kings 6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Angels are around us even though we cannot see them - Psalm 34:7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may see &amp; interact with angels without knowing it - Hebrews 13:2 (cf. Judges 13:9-16; Genesis 18 &amp; 19)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 over Nations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10:13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Ephesians 6:12  - Angels, good and evil, both have hierarchical organization – Ephesians 1:20; 3:10; 1 Peter 3:22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“prince of the kingdom of Persia”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demon in charge of satanic influence of that nation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 over Nations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10:13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speaking was hindered until helped by Michael who is an archangel - Jude 1:9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10:14-21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 dirty="0">
                <a:latin typeface="Arial Narrow" panose="020B0606020202030204" pitchFamily="34" charset="0"/>
              </a:rPr>
              <a:t>Revelation of the Future - vs. 14. </a:t>
            </a:r>
          </a:p>
          <a:p>
            <a:pPr marL="695325" lvl="1" indent="-404813"/>
            <a:r>
              <a:rPr lang="en-US" altLang="en-US" b="1" dirty="0">
                <a:latin typeface="Arial Narrow" panose="020B0606020202030204" pitchFamily="34" charset="0"/>
              </a:rPr>
              <a:t>The angel has come to give Daniel understanding of future events</a:t>
            </a:r>
          </a:p>
          <a:p>
            <a:r>
              <a:rPr lang="en-US" altLang="en-US" b="1" dirty="0">
                <a:latin typeface="Arial Narrow" panose="020B0606020202030204" pitchFamily="34" charset="0"/>
              </a:rPr>
              <a:t>Daniel’s Response - vs. 15-17. </a:t>
            </a:r>
          </a:p>
          <a:p>
            <a:pPr marL="695325" lvl="1" indent="-404813"/>
            <a:r>
              <a:rPr lang="en-US" altLang="en-US" b="1" dirty="0">
                <a:latin typeface="Arial Narrow" panose="020B0606020202030204" pitchFamily="34" charset="0"/>
              </a:rPr>
              <a:t>Daniel is overwhelmed again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10:14-21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 dirty="0">
                <a:latin typeface="Arial Narrow" panose="020B0606020202030204" pitchFamily="34" charset="0"/>
              </a:rPr>
              <a:t>Strengthening the Weak - vs. 18-19.</a:t>
            </a:r>
          </a:p>
          <a:p>
            <a:pPr marL="695325" lvl="1" indent="-404813"/>
            <a:r>
              <a:rPr lang="en-US" altLang="en-US" b="1" dirty="0">
                <a:latin typeface="Arial Narrow" panose="020B0606020202030204" pitchFamily="34" charset="0"/>
              </a:rPr>
              <a:t>The angel again strengthens and encourages Daniel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Continuing Ministry of Angels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10:20-21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will return to join Michael in the fight with the demon over Persia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Michael’s ministry is both national to Israel (Daniel 12:1) and personal to Daniel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Winning a battle is not winning the war and Satan &amp; his followers will continue to fight to the end – Revelation 20</a:t>
            </a:r>
          </a:p>
          <a:p>
            <a:pPr>
              <a:lnSpc>
                <a:spcPct val="90000"/>
              </a:lnSpc>
            </a:pPr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Continuing Ministry of Angels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10:20-21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is going to tell Daniel about the future by revealing what is written in the book of truth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God’s sovereignty is over people and nations (Psalm 139:16).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Continuing Ministry of Angels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10:20-21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are terrifying things that will occur in the future,</a:t>
            </a:r>
          </a:p>
          <a:p>
            <a:pPr marL="854075" lvl="1" indent="-563563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but God has told us the end of the story. </a:t>
            </a:r>
          </a:p>
          <a:p>
            <a:pPr marL="854075" lvl="1" indent="-563563"/>
            <a:r>
              <a:rPr lang="en-US" altLang="en-US" sz="4400" b="1" dirty="0">
                <a:solidFill>
                  <a:srgbClr val="FFFF99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wins!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73088" indent="-563563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the meantime, God’s angels minister to the saved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555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9269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10:1-21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are creatures of the four dimensions of the time-space continuum: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Length, Depth, Height &amp; Time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Scripture declares there is a spiritual dimension into which we get occasional glimpses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Angelic Ministry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10:1-21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has been two years since Daniel received the revelation concerning the 70 weeks from Gabriel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Revelation of a Message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10:1-4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served the Babylonian empire until Cyrus conquered it, and then he served in the new empire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truthfulness of the message about future events is emphasized because it would be hard to believe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Mourning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10:2-4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fasting was part of his mourning.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Refraining from using skin ointments was a sign of sorrow and mourning (Eccl. 9:8; 2 Sam. 14:2)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by the Hiddekel (Tigris river) on the 24th of Nisan, which is 10 days after Passover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Mourning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10:2-4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year is 536 B.C. - two years after Cyrus’ decree allowing the Jews to return and rebuild the Temple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There was opposition by the local people to the Jews rebuilding the Temple (Ezra 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Terrifying 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10:5-9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 white linen garment like a priest;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belt of high quality gold;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body like a jewel reflecting glory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face like lightening, yet the eyes like flaming torches still visible;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Arms &amp; feet like polished bronze;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voice like the sound of many waters.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Terrifying 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10:5-9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Revelation 1:13-16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Similarity in the descriptions indicates this may have been a pre-incarnate appearance of Messiah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1193</TotalTime>
  <Words>746</Words>
  <Application>Microsoft Office PowerPoint</Application>
  <PresentationFormat>On-screen Show (4:3)</PresentationFormat>
  <Paragraphs>91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Wingdings</vt:lpstr>
      <vt:lpstr>Manuscript</vt:lpstr>
      <vt:lpstr>Arial Narrow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Angelic Ministry Daniel 10:1-21</vt:lpstr>
      <vt:lpstr>Angelic Ministry Daniel 10:1-21</vt:lpstr>
      <vt:lpstr>The Revelation of a Message  Daniel 10:1-4</vt:lpstr>
      <vt:lpstr>Daniel’s Mourning  Daniel 10:2-4</vt:lpstr>
      <vt:lpstr>Daniel’s Mourning  Daniel 10:2-4</vt:lpstr>
      <vt:lpstr>The Terrifying Vision  Daniel 10:5-9</vt:lpstr>
      <vt:lpstr>The Terrifying Vision  Daniel 10:5-9</vt:lpstr>
      <vt:lpstr>The Reaction Daniel 10:7-9</vt:lpstr>
      <vt:lpstr>Angelic Ministry to Daniel  Daniel 10:10-12</vt:lpstr>
      <vt:lpstr>Angelic Ministry to Daniel  Daniel 10:10-12</vt:lpstr>
      <vt:lpstr>Angelic Ministry over Nations Daniel 10:13</vt:lpstr>
      <vt:lpstr>Angelic Ministry over Nations Daniel 10:13</vt:lpstr>
      <vt:lpstr>Angelic Ministry Daniel 10:14-21</vt:lpstr>
      <vt:lpstr>Angelic Ministry Daniel 10:14-21</vt:lpstr>
      <vt:lpstr>The Continuing Ministry of Angels Daniel 10:20-21</vt:lpstr>
      <vt:lpstr>The Continuing Ministry of Angels Daniel 10:20-21</vt:lpstr>
      <vt:lpstr>The Continuing Ministry of Angels Daniel 10:20-21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49</cp:revision>
  <dcterms:modified xsi:type="dcterms:W3CDTF">2023-10-12T13:41:20Z</dcterms:modified>
</cp:coreProperties>
</file>