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1" r:id="rId2"/>
    <p:sldMasterId id="2147483673" r:id="rId3"/>
  </p:sldMasterIdLst>
  <p:notesMasterIdLst>
    <p:notesMasterId r:id="rId28"/>
  </p:notesMasterIdLst>
  <p:sldIdLst>
    <p:sldId id="300" r:id="rId4"/>
    <p:sldId id="301" r:id="rId5"/>
    <p:sldId id="260" r:id="rId6"/>
    <p:sldId id="288" r:id="rId7"/>
    <p:sldId id="278" r:id="rId8"/>
    <p:sldId id="279" r:id="rId9"/>
    <p:sldId id="289" r:id="rId10"/>
    <p:sldId id="280" r:id="rId11"/>
    <p:sldId id="290" r:id="rId12"/>
    <p:sldId id="291" r:id="rId13"/>
    <p:sldId id="281" r:id="rId14"/>
    <p:sldId id="292" r:id="rId15"/>
    <p:sldId id="282" r:id="rId16"/>
    <p:sldId id="293" r:id="rId17"/>
    <p:sldId id="294" r:id="rId18"/>
    <p:sldId id="283" r:id="rId19"/>
    <p:sldId id="295" r:id="rId20"/>
    <p:sldId id="296" r:id="rId21"/>
    <p:sldId id="284" r:id="rId22"/>
    <p:sldId id="297" r:id="rId23"/>
    <p:sldId id="298" r:id="rId24"/>
    <p:sldId id="299" r:id="rId25"/>
    <p:sldId id="287" r:id="rId26"/>
    <p:sldId id="302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30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651B8D4-9B54-42F7-BFEE-2475777F99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402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8210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43E397-6A14-4AEB-87E4-912C5DCFD6C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2190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1144B2-6EE4-4647-9C01-590BFCED4A5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785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74515E-3751-46DA-AA6C-DAACD3AA04E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9716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F7F265-96D7-4A7E-A7DC-3D183236274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511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DD7EC-3F8B-4E45-8A5D-EBB0E899032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87948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A00569-A24D-4F04-92D0-4C31E3E629FC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718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137A7E-BA9D-48C9-AAF0-D227EB0E2DD1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6638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DA321E-2343-4DD2-ABF2-141BCFFC777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901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53059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BC857C-4DD4-47DC-A0AA-2BF83B28D72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24105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1925E-1FE6-4870-86B3-1034DD5BDFD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96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235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38050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5D23AF-1BB0-445A-96D2-34DE652D620C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65657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4F426E-18EF-43EA-9AB9-787AC75A15C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2312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709935-A9F5-4A7E-85B1-D0AD1037F5BB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0259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D0FC4-CF07-4F8C-A62A-098CC48A051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9523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6415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C6A05-1913-47D0-B397-2DDABD3A4CC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986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26821-9CFF-4DD1-B9D7-E632B1A5A08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591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3EB0E5-F843-43AF-9B6A-F1A256D6DF0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924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A600B4-33B7-4593-AECD-679E71915018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759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A1607-9351-4A56-88E6-69523CAFB01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9923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4CDD6-1307-41D3-9B2D-C4F02B9727E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991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92FAC1-E5A3-4EDF-BEFA-3E8C940FEF5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6034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5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9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76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40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0648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70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4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5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1593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239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680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885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39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372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0715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647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418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0064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337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88948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097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40052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96297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9994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579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46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25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485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87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6034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333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2505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9369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86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31406136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Decree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Seal up the Vision and Prophecy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the prophecies are fulfilled and come to an end</a:t>
            </a:r>
          </a:p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Anoint the Most Holy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the consecration of the Temple complex to prepare for the Millennial Temple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Restoration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9:25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Decree to Rebuild Jerusalem - the one that directed the rebuilding of the city and its defenses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Cyrus’ decree (538 B.C. Ezra 1:1-2) only concerned rebuilding the temple.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Darius’ decree (519 B.C. Ezra 6:1) only confirmed Cyrus’ earlier decree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Restoration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9:25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Artaxerxes decree of 457 B.C. (Ezra 7:11) concerned the Temple and appointing judges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Artaxerxes decree in Nisan 444/445 B.C. (Nehemiah 2) included rebuilding the wall and gates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Time Until Messiah the Prince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period of seven weeks of years + sixty-two weeks of years = 69 weeks / 483 years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Nehemiah found the city and walls in ruins and he had much opposition in rebuilding them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Time Until Messiah the Prince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Calculating ancient dates is very confusing and especially so with the Jewish calendar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If starting point is 457 B.C. and solar years are used, the end date is A.D. 27 - Jesus’ baptism?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Time Until Messiah the Prince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If starting point is 444 / 445 B.C. and prophetic years, the end date is A.D. 32 / 33 - Triumphal entry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A.D. 32 / 33 fits well with Jesus’ ministry starting in the 15th year of Tiberius (A.D. 29/29)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After the Sixty-ninth Week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9:26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Messiah is Cut Off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Jesus entered Jerusalem as Messiah the Prince, but was crucified a few days later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Jesus did not gain His rightful position then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but He will gain David’s throne when He returns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After the Sixty-ninth Week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9:26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The City and Sanctuary are Destroyed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–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Roman General Titus laid siege and destroyed them in A.D.70</a:t>
            </a:r>
          </a:p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War and Desolations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have been upon Jerusalem and the Jewish people since then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After the Sixty-ninth Week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9:26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city and the Temple are destroyed by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“the people of the prince”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but the prince comes later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Seventieth Week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9:27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This verse has not been historical fulfilled.</a:t>
            </a:r>
          </a:p>
          <a:p>
            <a:pPr marL="735013" lvl="1" indent="-444500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It does not refer to either Antiochus Ephiphanes or Jesus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These events correspond to Daniel 8:24-25: The fourth beast and the little horn that rises which is future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33237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Seventieth Week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9:27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The Covenant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the antichrist makes with the Jews begins the 70</a:t>
            </a:r>
            <a:r>
              <a:rPr lang="en-US" altLang="en-US" sz="4400" b="1" baseline="30000">
                <a:solidFill>
                  <a:srgbClr val="FFFF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 week of years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covenant allows the Jews to resume Temple sacrifices - modern Israel is ready to rebuild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Seventieth Week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9:27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The Breaking of the Covenant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occurs at the middle of the seven years and he stops the sacrifices</a:t>
            </a:r>
          </a:p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The Abomination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will be obvious and it will be very evil 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Matthew 24:15-22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5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Seventieth Week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9:27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The Final Desolation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–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God’s wrath falls on the antichrist and his followers to their complete destruction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Messiah returns in triumph, puts down man’s rebellion &amp; begins His millennial kingdom (Rev. 19-20)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Gabriel explains how Jeremiah’s prophecy and Daniel’s visions fit together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Both Jeremiah’s prophecies and Daniel’s visions will be fulfilled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is faithful to His promises both of judgment and of salvation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718452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Understanding the Vision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9:20-27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was prompted to pray by reading Jeremiah’s prophecies concerning the 70 years of desolation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was a righteous man, but included himself in the confession of his nation’s sins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Understanding the Vision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9:20-27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petitioned the Lord to forgive and restore Israel and Jerusalem for the Lord’s namesake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Gabriel was sent while Daniel was still praying – Daniel 9:20-21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Gabriel’s Purpose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9:22-23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Gabriel was to give Daniel insight with understanding concerning the vision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Gabriel was to reveal how Jeremiah’s prophecy and Daniel’s visions corresponded to each other</a:t>
            </a:r>
          </a:p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Seventy Weeks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9:24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517525" indent="-5175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Weeks = shabua = a unit of seven or a heptad</a:t>
            </a:r>
          </a:p>
          <a:p>
            <a:pPr marL="517525" indent="-517525">
              <a:buFontTx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near context is Jeremiah’s prophecy of 70 years </a:t>
            </a:r>
          </a:p>
          <a:p>
            <a:pPr marL="517525" indent="-517525">
              <a:buFontTx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70 years of desolation were because of 70 missed Sabbatical years (2 Chron. 36:21) = 490 years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Seventy Weeks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9:24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576263" indent="-576263">
              <a:lnSpc>
                <a:spcPct val="90000"/>
              </a:lnSpc>
              <a:buFontTx/>
              <a:buAutoNum type="arabicParenR" startAt="3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Too many things would have to be accomplished for this to be less than years</a:t>
            </a:r>
          </a:p>
          <a:p>
            <a:pPr marL="576263" indent="-576263">
              <a:lnSpc>
                <a:spcPct val="90000"/>
              </a:lnSpc>
              <a:buFontTx/>
              <a:buAutoNum type="arabicParenR" startAt="3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Historical fulfillment confirms this refers to weeks of years</a:t>
            </a:r>
          </a:p>
          <a:p>
            <a:pPr marL="576263" indent="-576263"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reference is based on 360 day years - compare Daniel 7:25 with Revelation 11:2-3; 13:5 &amp; 12:6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Decree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Its Scope is specifically to “your people and your holy city”  - The Jewish people and Jerusalem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church is not in view anywhere in this chapter. </a:t>
            </a:r>
          </a:p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Finish the Transgression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the rebellion of God’s people would come to an end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Decree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Make an End of Sin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final judgment is brought and sin is taken away</a:t>
            </a:r>
          </a:p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Make Atonement for Iniquity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a final sufficient sacrifice that would cleanse away iniquity</a:t>
            </a:r>
          </a:p>
          <a:p>
            <a:r>
              <a:rPr lang="en-US" altLang="en-US" sz="4400" b="1" i="1" u="sng">
                <a:solidFill>
                  <a:srgbClr val="FFFFFF"/>
                </a:solidFill>
                <a:latin typeface="Arial Narrow" panose="020B0606020202030204" pitchFamily="34" charset="0"/>
              </a:rPr>
              <a:t>Bring in Everlasting Righteousness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- establish the righteous branch and the new covenant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866</TotalTime>
  <Words>904</Words>
  <Application>Microsoft Office PowerPoint</Application>
  <PresentationFormat>On-screen Show (4:3)</PresentationFormat>
  <Paragraphs>105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Wingdings</vt:lpstr>
      <vt:lpstr>Manuscript</vt:lpstr>
      <vt:lpstr>Arial Narrow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Understanding the Vision  Daniel 9:20-27</vt:lpstr>
      <vt:lpstr>Understanding the Vision  Daniel 9:20-27</vt:lpstr>
      <vt:lpstr>Gabriel’s Purpose  Daniel 9:22-23</vt:lpstr>
      <vt:lpstr>The Seventy Weeks  Daniel 9:24</vt:lpstr>
      <vt:lpstr>The Seventy Weeks  Daniel 9:24</vt:lpstr>
      <vt:lpstr>The Decree</vt:lpstr>
      <vt:lpstr>The Decree</vt:lpstr>
      <vt:lpstr>The Decree</vt:lpstr>
      <vt:lpstr>The Restoration  Daniel 9:25</vt:lpstr>
      <vt:lpstr>The Restoration  Daniel 9:25</vt:lpstr>
      <vt:lpstr>The Time Until Messiah the Prince</vt:lpstr>
      <vt:lpstr>The Time Until Messiah the Prince</vt:lpstr>
      <vt:lpstr>The Time Until Messiah the Prince</vt:lpstr>
      <vt:lpstr>After the Sixty-ninth Week  Daniel 9:26</vt:lpstr>
      <vt:lpstr>After the Sixty-ninth Week  Daniel 9:26</vt:lpstr>
      <vt:lpstr>After the Sixty-ninth Week  Daniel 9:26</vt:lpstr>
      <vt:lpstr>The Seventieth Week  Daniel 9:27</vt:lpstr>
      <vt:lpstr>The Seventieth Week  Daniel 9:27</vt:lpstr>
      <vt:lpstr>The Seventieth Week  Daniel 9:27</vt:lpstr>
      <vt:lpstr>The Seventieth Week  Daniel 9:27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45</cp:revision>
  <dcterms:modified xsi:type="dcterms:W3CDTF">2023-10-01T12:03:46Z</dcterms:modified>
</cp:coreProperties>
</file>