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85" r:id="rId2"/>
    <p:sldMasterId id="2147483697" r:id="rId3"/>
  </p:sldMasterIdLst>
  <p:notesMasterIdLst>
    <p:notesMasterId r:id="rId21"/>
  </p:notesMasterIdLst>
  <p:sldIdLst>
    <p:sldId id="314" r:id="rId4"/>
    <p:sldId id="315" r:id="rId5"/>
    <p:sldId id="260" r:id="rId6"/>
    <p:sldId id="288" r:id="rId7"/>
    <p:sldId id="282" r:id="rId8"/>
    <p:sldId id="278" r:id="rId9"/>
    <p:sldId id="289" r:id="rId10"/>
    <p:sldId id="279" r:id="rId11"/>
    <p:sldId id="290" r:id="rId12"/>
    <p:sldId id="291" r:id="rId13"/>
    <p:sldId id="292" r:id="rId14"/>
    <p:sldId id="280" r:id="rId15"/>
    <p:sldId id="293" r:id="rId16"/>
    <p:sldId id="281" r:id="rId17"/>
    <p:sldId id="294" r:id="rId18"/>
    <p:sldId id="287" r:id="rId19"/>
    <p:sldId id="31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6719F61-6821-457B-9338-0DFC8A7AB2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437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4304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EAB1E-F7BB-49C6-BD22-45E169E7F90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961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39E77-0D51-41B5-B13D-4A528FBD62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528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593D1-2732-425A-AF00-91097B23E70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179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4E4949-4FCF-4B25-B0EB-E7FBD067C76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978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08E63-CF9A-4643-A893-1EDA65317D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931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B02C4-5877-4BE4-B4E7-C8EBCC5F0E8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6915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FFBE8A-805D-45CD-8860-116942FA534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784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237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1035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36FB3-7EFE-4D8D-B64E-31730118C27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409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B80BF-9313-482E-A1A3-A6D7E203605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216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BE50D-41A6-4AB6-977A-F41DF193730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62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B2648-96BD-41C5-8792-E1B0201BE2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505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E74AE-AB67-43E6-9834-909009AA9FA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222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517A79-3E3A-47C1-9351-6F7E7DA82EF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986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4DCF1-4B33-45C2-AF3F-F18FC220CDA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69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91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16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714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7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7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497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30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95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6382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27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06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344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19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561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9204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540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000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95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413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5012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792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450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02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2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8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2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8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38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331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874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9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92330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Revealed in Confession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9:4-15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Verses 9-15 - Daniel confesses that God has been compassionate and forgiving toward them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law of Moses warned about the curses that God would bring if they were disobedient - Deuteronomy 28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Revealed in Confession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9:4-15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example is that confession includes both personal sin and those of the groups to which you belong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Responds in Supplication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9:16-19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transitions from confession to humble and earnest requests of God - verses 16-17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Verses 17-18 - Daniel desires that the Temple in Jerusalem be built for the sake of the Lord’s glory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 19 - Daniel’s passion is that the Lord God be glorified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Responds in Supplication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9:16-19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Jeremiah prophesied restoration to the land following the 70 years of desolation in keeping with Deut. 30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cannot pray for our nation as Daniel did for Israel, but we can pray for God to be merciful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Receives Answers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9:20-23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quickly sent Gabriel in answer Daniel’s supplication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1 John 5:14-15. We can be confident God will answer our prayers when we pray according to His will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Receives Answers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9:20-23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James 4:2-3. God does not answer prayers not made nor prayers rooted in selfish desire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People often do not acknowledge God’s answer when it is “no” or “wait”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you reading / studying the Bible for yourself?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that stimulate you to pray?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do your confessions include?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your requests made in humility?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460036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789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Prayer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9:1-23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If a Church wants to reach its community for Christ, it must be careful to lay down a foundation of prayer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Prayer is an absolute necessity to the proper carrying on of God’s work. God has made it so.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Prayer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9:1-23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Salvation is the work of God's grace as the Holy Spirit moves upon a person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Zechariah 4:6 - we must do the Lord’s work in the Lord’s way - it is by His power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A true heart of prayer is: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Rooted in Scripture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Revealed in Confession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Responds in Supplication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Receives Answers</a:t>
            </a:r>
          </a:p>
          <a:p>
            <a:pPr lvl="1"/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Rooted in Scripture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9:1-3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the Mede is the same man as in Daniel 5:31 &amp; Daniel 6.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is not Darius Hystaspes (Darius I)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high position enabled him to gain access to copies of the sacred scriptures including Jeremiah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Rooted in Scripture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9:1-3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reading of the prophecy in Jeremiah 25 concerning the 70 years of desolation prompts him to pray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Bible study and prayer go hand in hand each providing motivation for the other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Revealed in Confession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9:4-15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Confession means to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"agree with“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and includes the truth about God, His character and your sin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 4 - Daniel begins by proclaiming his agreement with truths concerning God's character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Verses 4 &amp; 5  - Daniel agrees with God concerning the sins of his people -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Revealed in Confession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9:4-15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a righteous man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(Ezekiel 14:14),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yet he includes himself in the prayer of confession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Verses 7 &amp; 8 - Daniel agrees that God was just is scattering them throughout the nations -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818</TotalTime>
  <Words>594</Words>
  <Application>Microsoft Office PowerPoint</Application>
  <PresentationFormat>On-screen Show (4:3)</PresentationFormat>
  <Paragraphs>73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Wingdings</vt:lpstr>
      <vt:lpstr>Times New Roman</vt:lpstr>
      <vt:lpstr>Manuscript</vt:lpstr>
      <vt:lpstr>Arial Narrow</vt:lpstr>
      <vt:lpstr>Tahoma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Daniel’s Prayer Daniel 9:1-23</vt:lpstr>
      <vt:lpstr>Daniel’s Prayer Daniel 9:1-23</vt:lpstr>
      <vt:lpstr>PowerPoint Presentation</vt:lpstr>
      <vt:lpstr>Rooted in Scripture  Daniel 9:1-3</vt:lpstr>
      <vt:lpstr>Rooted in Scripture  Daniel 9:1-3</vt:lpstr>
      <vt:lpstr>Revealed in Confession  Daniel 9:4-15</vt:lpstr>
      <vt:lpstr>Revealed in Confession  Daniel 9:4-15</vt:lpstr>
      <vt:lpstr>Revealed in Confession  Daniel 9:4-15</vt:lpstr>
      <vt:lpstr>Revealed in Confession  Daniel 9:4-15</vt:lpstr>
      <vt:lpstr>Responds in Supplication  Daniel 9:16-19</vt:lpstr>
      <vt:lpstr>Responds in Supplication  Daniel 9:16-19</vt:lpstr>
      <vt:lpstr>Receives Answers  Daniel 9:20-23</vt:lpstr>
      <vt:lpstr>Receives Answers  Daniel 9:20-23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44</cp:revision>
  <dcterms:modified xsi:type="dcterms:W3CDTF">2023-09-16T13:49:43Z</dcterms:modified>
</cp:coreProperties>
</file>