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3" r:id="rId2"/>
    <p:sldMasterId id="2147483675" r:id="rId3"/>
  </p:sldMasterIdLst>
  <p:notesMasterIdLst>
    <p:notesMasterId r:id="rId25"/>
  </p:notesMasterIdLst>
  <p:sldIdLst>
    <p:sldId id="296" r:id="rId4"/>
    <p:sldId id="297" r:id="rId5"/>
    <p:sldId id="260" r:id="rId6"/>
    <p:sldId id="292" r:id="rId7"/>
    <p:sldId id="278" r:id="rId8"/>
    <p:sldId id="293" r:id="rId9"/>
    <p:sldId id="279" r:id="rId10"/>
    <p:sldId id="280" r:id="rId11"/>
    <p:sldId id="281" r:id="rId12"/>
    <p:sldId id="294" r:id="rId13"/>
    <p:sldId id="282" r:id="rId14"/>
    <p:sldId id="295" r:id="rId15"/>
    <p:sldId id="283" r:id="rId16"/>
    <p:sldId id="284" r:id="rId17"/>
    <p:sldId id="286" r:id="rId18"/>
    <p:sldId id="288" r:id="rId19"/>
    <p:sldId id="289" r:id="rId20"/>
    <p:sldId id="290" r:id="rId21"/>
    <p:sldId id="291" r:id="rId22"/>
    <p:sldId id="287" r:id="rId23"/>
    <p:sldId id="29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8A99B56-6E5C-463D-9E06-6435CAF673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060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914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189B9-0A96-4D08-943F-2F6AF4AF559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451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C58DA-BE30-4FF3-86F6-D8A34432499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424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9D396-33A1-4C92-94FA-D5A726DD6C5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3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1D155B-5CA4-47D8-A501-24E7D44F769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116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7ECD59-6902-4928-8730-96C8B6E325C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5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FA124-B6BE-424A-8DDB-9C41F7504DF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9491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6F4915-6890-4009-96E5-814063BB6B2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8178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D7720-C858-4451-A17E-1532E0DAE83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6575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F6C4D-FA34-400E-AC90-0E6D36300C5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807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D61CA-1536-4606-96F2-B5E03B3B4231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495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6777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53365-DE38-405E-912F-511B22B0951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238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712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A50AD-73E4-4B02-9110-25853C4FE4F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17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63B50-ABC3-4D6A-B6D8-8409650E627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32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16A497-40DF-4415-AD73-1745B168C64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507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5867BD-6456-4F60-985B-21565B01E4B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838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102DB-5DEB-4753-A5C2-53782ED093F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337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7F958A-D912-4198-8D5C-E6BE9183779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44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AB668-3452-4965-8A81-6E4AD5949BB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77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0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03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21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2211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30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1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0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158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8504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23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0706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92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61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979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475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7300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571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856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75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17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6135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6382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2550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3268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79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0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1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59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0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809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62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9140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1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40648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Manipulation of the King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6:6-9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Evil people still produce schemes to allow them to practice their evil while punishing the righteous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 Firm Faith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6:10-11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was aware of the new law and its consequences, but he continued in his righteous actions anyway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Praying to the Lord - Jeremiah 29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Praying toward Jerusalem - 2 Chron. 6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Praying at morning, evening &amp; noon - Psalm 55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Kneeling while praying - Psalm 95:6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 Firm Faith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6:10-11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was not obstinate or seeking martyrdom – </a:t>
            </a:r>
          </a:p>
          <a:p>
            <a:pPr marL="854075" lvl="1" indent="-563563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was simply continuing his normal righteous practices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Learn to walk in holiness with the Lord and then do not waver regardless of changes in society or law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Trap is Sprung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6:12-15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conspiracy leaders accuse Daniel of ignoring the new law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tries to find a way to rescue Daniel from the penalty of the new law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conspirators press the issue and the king is forced to follow the law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 in the Lion’s Den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6:16-17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demonstrates a deep loyalty to Daniel and some understanding of Daniel’s God.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and the nobles both seal the entrance because they do not trust each other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Darius’ Lament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6:18-20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abstains from food, entertainment and sleep that night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goes to the lion’s den at dawn and calls out to see if Daniel’s God had delivered him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Deliverance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6:21-23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gives the customary salutation &amp; then assures Darius that God sent an angel to shut the lion’s mouths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taken up and examined and there is no harm found on him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Darius’ Justice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6:24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Deuteronomy 19:16-21 - the just punishment for accusations is to receive the same punishment sought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destruction of the entire family was common in the ancient world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ferociousness of the lions in overpowering them proves the miracle of Daniel’s deliverance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Darius’ Decree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6:25-27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makes a decree similar to Nebuchadnezzar’s in declaring God’s attributes and actions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Daniel’s Success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6:28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ln/>
        </p:spPr>
        <p:txBody>
          <a:bodyPr/>
          <a:lstStyle/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481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ability to be firm in faith arises from faithfulness in walking with God in daily life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Stand firm now in the relatively minor testing and you will stand firm in severe testing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Get involved in discipleship with other believers and dare to be a Daniel - learn to stand firm in your faith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36497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Remaining Firm in Faith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6:1-28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Hebrews 11:1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Faith is a conviction of truth that brings about an assurance of the eventual outcome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Faith is solidly founded in the evidence of the character and ability of God to keep his promises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Remaining Firm in Faith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6:1-28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James 1:2-4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a great example of how to stand firm in faith in daily life and under extreme testing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Darius the Mede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5:31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Uncertainty about his precise identity has lead liberal scholars to scoff and claim Daniel was in error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the Mede is not Darius Hystaspes who lived later, had a different father and ethnic origin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Darius the Mede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5:31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Some evidence leans to this being another title for Cyrus I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is most likely he is the man called Gubaru in the Nabonidus Chronicles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Daniel Distinguishes Himself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6:1-3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was not uncommon for officials in one kingdom to become officials in the conquering kingdom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was one of 3 chiefs overseeing 120 satraps in the province of Babylon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 was considering setting Daniel over his whole realm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Plot of Jealous Men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6:4-5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formed a conspiracy to find a way to remove Daniel from power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examined Daniel’s work but could find no fault in him of any kind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could not find a direct conflict, so they plotted to change the law to create a religious conflict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Manipulation of the King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6:6-9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were successful in manipulating the king to institute a law that would get Daniel into trouble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came as a group under the pretense they spoke for all the officials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inflated the king’s ego attributing to him a god-like position and their loyalty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1005</TotalTime>
  <Words>739</Words>
  <Application>Microsoft Office PowerPoint</Application>
  <PresentationFormat>On-screen Show (4:3)</PresentationFormat>
  <Paragraphs>90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Wingdings</vt:lpstr>
      <vt:lpstr>Times New Roman</vt:lpstr>
      <vt:lpstr>Manuscript</vt:lpstr>
      <vt:lpstr>Arial Narrow</vt:lpstr>
      <vt:lpstr>Tahoma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Remaining Firm in Faith  Daniel 6:1-28</vt:lpstr>
      <vt:lpstr>Remaining Firm in Faith  Daniel 6:1-28</vt:lpstr>
      <vt:lpstr>Darius the Mede  Daniel 5:31</vt:lpstr>
      <vt:lpstr>Darius the Mede  Daniel 5:31</vt:lpstr>
      <vt:lpstr>Daniel Distinguishes Himself  Daniel 6:1-3</vt:lpstr>
      <vt:lpstr>The Plot of Jealous Men  Daniel 6:4-5</vt:lpstr>
      <vt:lpstr>The Manipulation of the King  Daniel 6:6-9</vt:lpstr>
      <vt:lpstr>The Manipulation of the King  Daniel 6:6-9</vt:lpstr>
      <vt:lpstr>A Firm Faith  Daniel 6:10-11</vt:lpstr>
      <vt:lpstr>A Firm Faith  Daniel 6:10-11</vt:lpstr>
      <vt:lpstr>The Trap is Sprung  Daniel 6:12-15</vt:lpstr>
      <vt:lpstr>Daniel in the Lion’s Den  Daniel 6:16-17</vt:lpstr>
      <vt:lpstr>Darius’ Lament  Daniel 6:18-20</vt:lpstr>
      <vt:lpstr>Daniel’s Deliverance  Daniel 6:21-23</vt:lpstr>
      <vt:lpstr>Darius’ Justice  Daniel 6:24</vt:lpstr>
      <vt:lpstr>Darius’ Decree  Daniel 6:25-27</vt:lpstr>
      <vt:lpstr>Daniel’s Success  Daniel 6:28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45</cp:revision>
  <dcterms:modified xsi:type="dcterms:W3CDTF">2023-08-22T19:06:56Z</dcterms:modified>
</cp:coreProperties>
</file>