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73" r:id="rId3"/>
  </p:sldMasterIdLst>
  <p:notesMasterIdLst>
    <p:notesMasterId r:id="rId21"/>
  </p:notesMasterIdLst>
  <p:sldIdLst>
    <p:sldId id="295" r:id="rId4"/>
    <p:sldId id="296" r:id="rId5"/>
    <p:sldId id="260" r:id="rId6"/>
    <p:sldId id="278" r:id="rId7"/>
    <p:sldId id="288" r:id="rId8"/>
    <p:sldId id="290" r:id="rId9"/>
    <p:sldId id="279" r:id="rId10"/>
    <p:sldId id="280" r:id="rId11"/>
    <p:sldId id="281" r:id="rId12"/>
    <p:sldId id="282" r:id="rId13"/>
    <p:sldId id="283" r:id="rId14"/>
    <p:sldId id="284" r:id="rId15"/>
    <p:sldId id="293" r:id="rId16"/>
    <p:sldId id="291" r:id="rId17"/>
    <p:sldId id="294" r:id="rId18"/>
    <p:sldId id="287" r:id="rId19"/>
    <p:sldId id="29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483D17E-0149-4C83-8D35-14498D082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95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132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E4BC-06EE-4CB4-83F9-F61C117CC63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7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4CE90-2D46-4E48-94ED-5DE44890998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18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2096E-C879-47CF-9028-9342EA511AC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62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C6E2F-6F8A-4422-8803-2D9E317A04F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89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30D62-CDA6-4F79-8B29-EFA8E42716C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44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0F7A4-7A65-4E45-8F11-AF70722FC9E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3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818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 eaLnBrk="0" hangingPunct="0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96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04EC9-FC06-4D7A-8EF4-142AC031E58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4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B5B1F-29F5-4EA5-A832-960CBF70477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69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A1515-008F-4D37-9617-E332A3319EE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98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07321-3429-4D09-B457-800E689525E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1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7875C-6578-4D96-BF7F-41588DC99DF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4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7035-0801-4B51-B73F-99BF7D7A8E6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00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9612B-68ED-4F74-91F5-AF8EEFBB329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0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0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0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98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84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6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11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99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57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07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13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97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17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085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69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834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90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45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1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68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6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2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2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3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56611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Daniel’s Rebuke of the King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5:17-24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Daniel rejects the king’s offer - his interpretation would not be prejudiced by them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Daniel censures the King for his failure to learn from Nebuchadnezzar’s example and his blasphemy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Daniel’s Interpretation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5:25-28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MENE, MENE, TEKEL, UPHARSIN   = numbered, numbered, weighed and divided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King’s Response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5:29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Belshazzar does for Daniel what he promised, but there is no indication of repentance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He had dishonored the God of Israel, but his last official act is to honor a Jew that served that God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0772" name="Picture 4" descr="Babylon - Anc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7"/>
          <a:stretch>
            <a:fillRect/>
          </a:stretch>
        </p:blipFill>
        <p:spPr bwMode="auto">
          <a:xfrm>
            <a:off x="144463" y="-228600"/>
            <a:ext cx="516255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8196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Fulfillment of the Prophecy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5:30-31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Isaiah 13:17-22; 21:1-10; Jeremiah 51:33-58 - prophecy that Babylon would fall on such a night</a:t>
            </a:r>
          </a:p>
          <a:p>
            <a:endParaRPr lang="en-US" altLang="en-US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57450"/>
            <a:ext cx="6667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Fulfillment of the Prophecy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5:30-31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Daniel 5 concludes with the end of the Babylonian kingdom and the triumph of the Medo-Persian empire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762000" indent="-642938">
              <a:buFontTx/>
              <a:buAutoNum type="arabicParenR"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God keeps His promises</a:t>
            </a:r>
          </a:p>
          <a:p>
            <a:pPr marL="762000" indent="-642938">
              <a:buFontTx/>
              <a:buAutoNum type="arabicParenR"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Don’t presume on God’s patience </a:t>
            </a:r>
          </a:p>
          <a:p>
            <a:pPr marL="762000" indent="-642938">
              <a:buFontTx/>
              <a:buAutoNum type="arabicParenR"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Follow the example of Daniel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46535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839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God’s Judgment of the Proud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5:1-31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opposed Nebuchadnezzar because of his pride, yet He also was patient and merciful to him 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Daniel 5 is important </a:t>
            </a:r>
          </a:p>
          <a:p>
            <a:pPr lvl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Historically</a:t>
            </a:r>
          </a:p>
          <a:p>
            <a:pPr lvl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Theologically </a:t>
            </a:r>
          </a:p>
          <a:p>
            <a:pPr lvl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Practically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Belshazzar’s Feast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5:1-4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66 years since Daniel was taken into captivity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23 years since Nebuchadnezzars’ death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succession of kings: Nebuchadnezzar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Evil-Merodach (562 B.C.) 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Nerigal-Sharezar (560 B.C.) 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Labushi-Marduk (556 B.C.) 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Nabonidus (556 B.C.) 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Belshazzar co-regent (553 B.C.)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Belshazzar’s Feast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5:1-4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Nabonidus fled to Borsippa after being defeated by the Medo-Persians who then laid siege to Babylon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Babylon was built and supplied to be able to withstand a siege for many years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Belshazzar gives a great feast though Babylon was under siege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Belshazzar’s Feast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5:1-4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vessels from the Lord’s temple were used for drinking in praise of their gods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sacrilege was to increase their courage as they remembered past victories over foreign nations / gods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Babylon was under siege, but instead of being humble, they were arrogantly having a festival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Hand Writing on the Wall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5:5-9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Belshazzar was completely unnerved by this supernatural scene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He offered great honor and position to the wise man that could interpret the writing, 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but none of them could do so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Queen’s Advice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5:10-12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queen mother was likely a widow or daughter of Nebuchadnezzar that had married Nabonidus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She recounts Daniel’s multiple qualifications and abilities including explaining enigmas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Daniel was at least 80 years old and so was not with the other wise men and had to be summoned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King’s Response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5:13-16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king explains the problem to Daniel and offers him the same reward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1129</TotalTime>
  <Words>513</Words>
  <Application>Microsoft Office PowerPoint</Application>
  <PresentationFormat>On-screen Show (4:3)</PresentationFormat>
  <Paragraphs>73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Wingdings</vt:lpstr>
      <vt:lpstr>Times New Roman</vt:lpstr>
      <vt:lpstr>Arial Narrow</vt:lpstr>
      <vt:lpstr>Custom Design</vt:lpstr>
      <vt:lpstr>1_Custom Design</vt:lpstr>
      <vt:lpstr>3_Default Design</vt:lpstr>
      <vt:lpstr>Grace Bible Church  Glorifying God  by Making Disciples of Jesus Christ</vt:lpstr>
      <vt:lpstr>A reminder to consider others Please:</vt:lpstr>
      <vt:lpstr>God’s Judgment of the Proud  Daniel 5:1-31</vt:lpstr>
      <vt:lpstr>Belshazzar’s Feast  Daniel 5:1-4</vt:lpstr>
      <vt:lpstr>Belshazzar’s Feast  Daniel 5:1-4</vt:lpstr>
      <vt:lpstr>Belshazzar’s Feast  Daniel 5:1-4</vt:lpstr>
      <vt:lpstr>The Hand Writing on the Wall  Daniel 5:5-9</vt:lpstr>
      <vt:lpstr>The Queen’s Advice  Daniel 5:10-12</vt:lpstr>
      <vt:lpstr>The King’s Response  Daniel 5:13-16</vt:lpstr>
      <vt:lpstr>Daniel’s Rebuke of the King  Daniel 5:17-24</vt:lpstr>
      <vt:lpstr>Daniel’s Interpretation  Daniel 5:25-28</vt:lpstr>
      <vt:lpstr>The King’s Response  Daniel 5:29</vt:lpstr>
      <vt:lpstr>PowerPoint Presentation</vt:lpstr>
      <vt:lpstr>The Fulfillment of the Prophecy  Daniel 5:30-31</vt:lpstr>
      <vt:lpstr>The Fulfillment of the Prophecy  Daniel 5:30-31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 Harris</dc:creator>
  <cp:lastModifiedBy>Microsoft account</cp:lastModifiedBy>
  <cp:revision>47</cp:revision>
  <dcterms:modified xsi:type="dcterms:W3CDTF">2023-08-15T22:50:11Z</dcterms:modified>
</cp:coreProperties>
</file>