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  <p:sldMasterId id="2147483673" r:id="rId3"/>
  </p:sldMasterIdLst>
  <p:notesMasterIdLst>
    <p:notesMasterId r:id="rId25"/>
  </p:notesMasterIdLst>
  <p:sldIdLst>
    <p:sldId id="296" r:id="rId4"/>
    <p:sldId id="297" r:id="rId5"/>
    <p:sldId id="260" r:id="rId6"/>
    <p:sldId id="278" r:id="rId7"/>
    <p:sldId id="289" r:id="rId8"/>
    <p:sldId id="288" r:id="rId9"/>
    <p:sldId id="279" r:id="rId10"/>
    <p:sldId id="290" r:id="rId11"/>
    <p:sldId id="280" r:id="rId12"/>
    <p:sldId id="281" r:id="rId13"/>
    <p:sldId id="282" r:id="rId14"/>
    <p:sldId id="283" r:id="rId15"/>
    <p:sldId id="284" r:id="rId16"/>
    <p:sldId id="291" r:id="rId17"/>
    <p:sldId id="292" r:id="rId18"/>
    <p:sldId id="286" r:id="rId19"/>
    <p:sldId id="293" r:id="rId20"/>
    <p:sldId id="294" r:id="rId21"/>
    <p:sldId id="295" r:id="rId22"/>
    <p:sldId id="287" r:id="rId23"/>
    <p:sldId id="29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CC"/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89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48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500301D-0AC0-4416-AACB-F16B542E01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882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5317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0CD8F-0137-4FCE-B01F-4CB4A65F152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607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DC4E2-CC45-4C0E-BB99-93769A53F04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646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E8FECA-9AA9-4701-A9A9-A4E557206C0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952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DD9AC-0F82-43E6-ABEE-0A6EEAB60CF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6375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7DC99-95BF-415F-828F-82AF5B750D8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017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150B4B-26E0-48AA-87CE-D333C1A2C08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584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97BB5F-1395-43E0-B249-23244894CDE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1383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6AA47-7361-4147-93C0-60B84DCB771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9703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98BA3-4C86-4C42-A814-9182D77B428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8649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CDF6F-AD69-4054-98FC-65B39F0F36E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928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0288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8A470E-27BA-4550-9812-F63920694EC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901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7945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98CC6-E016-4641-8276-834E2C0031F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383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AF020-062E-4CBB-9376-8AC09235FA1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10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F5AFC-16F2-4FAB-8D65-72CF014CCB0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359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475320-F4A4-4C4B-B7FE-3C7E0811383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897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D9194A-39EE-4765-BFC4-E98A12E0E62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255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1894B-AEFD-4776-A182-EB15796B246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37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5E9EF1-9CEA-43E2-B12E-63FDC9D1838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85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7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6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16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65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95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5095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76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90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390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2758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35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47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158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81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00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133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510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9921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6034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7582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244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36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46348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1730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8139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2412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89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2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9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4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0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225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47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683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81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14265681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King’s Decree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2:12-13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Nebuchadnezzar decrees all the wise men are to be destroyed and sends his guards to gather them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Daniel’s Request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2:14-16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is young (17-21?), but answers calmly with discretion desiring to know the reason for haste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Arioch explains everything.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is allowed to speak to the king requesting more time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 grants his request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Petitioning God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2:17-19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Prayer was the only means of finding a solution and Daniel gathers his friends together to petition God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They request God to be compassionate so that they are not destroyed with the other wise men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God Who Reveals Mysteries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2:19-23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In a night vision, the Lord reveals to Daniel the king’s dream &amp; its interpretation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Daniel’s immediate response is to praise the Lord for His wisdom &amp; power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God Who Reveals Mysteries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2:19-23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In contrast to pagan fatalistic determinism - God changes the parameters of time &amp; what occurs in it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long day - Joshua 10:12-13. 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shadow’s retreat - 2 Kings 20:9-11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God Who Reveals Mysteries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2:19-23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God’s power over earthly authority was seen throughout the history of the kings of Judah and Israel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God’s wisdom is omniscient knowing even the profound, what is hidden and what is in darkness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Daniel is clear that his own wisdom and power were gifts from the Lord in answer to their prayers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 Informs the King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2:24-30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first tells Arioch in order to preserve the lives of the other wise men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Arioch claims credit for finding Daniel - pointing out Daniel was not among the other wise men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 Informs the King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2:24-30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Verse 27 - Daniel points out and reinforces the fact the previous wise men were impotent in the matter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king’s test had proven them to be limited despite claims of supernatural power and ability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 Informs the King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2:24-30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Verse 28,29 - Daniel makes it clear that the source of the revelation was the  “God of the heavens” </a:t>
            </a:r>
          </a:p>
          <a:p>
            <a:pPr marL="685800" lvl="1" indent="-395288"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The Babylonian gods were controlled by the heavens, but the true God controls the heavens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Daniel emphasizes God’s power by also revealing what preceded Nebuchadnezzar’s dreams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 Informs the King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2:24-30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Verse 30 - Daniel is humble giving all glory to God as the source of the revelation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This is also a gentle reminder that the king is also just a man being used by God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  <p:extLst>
      <p:ext uri="{BB962C8B-B14F-4D97-AF65-F5344CB8AC3E}">
        <p14:creationId xmlns:p14="http://schemas.microsoft.com/office/powerpoint/2010/main" val="166617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Only the true God can reveal the future before it happens with 100% accuracy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God who holds the future in His hands can be trusted to keep all of His promises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Only the God of the Bible is omniscient, omnipotent and sovereign over the future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2494357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God Who Reveals Mysteries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2:1-30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Liberals attack Daniel because they reject God’s ability to reveal and control the future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 exists outside of creation and so is not a prisoner of the time-space continuum 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King Dreams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2:1-3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182563" indent="-182563">
              <a:tabLst>
                <a:tab pos="0" algn="l"/>
              </a:tabLst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2</a:t>
            </a:r>
            <a:r>
              <a:rPr lang="en-US" altLang="en-US" sz="4400" b="1" baseline="30000">
                <a:solidFill>
                  <a:srgbClr val="FFFFFF"/>
                </a:solidFill>
                <a:latin typeface="Arial Narrow" panose="020B0606020202030204" pitchFamily="34" charset="0"/>
              </a:rPr>
              <a:t>nd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Year of Nebuchadnezzar’s reign is the 3</a:t>
            </a:r>
            <a:r>
              <a:rPr lang="en-US" altLang="en-US" sz="4400" b="1" baseline="30000">
                <a:solidFill>
                  <a:srgbClr val="FFFFFF"/>
                </a:solidFill>
                <a:latin typeface="Arial Narrow" panose="020B0606020202030204" pitchFamily="34" charset="0"/>
              </a:rPr>
              <a:t>rd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year of Daniel’s training</a:t>
            </a:r>
            <a:endParaRPr lang="en-US" altLang="en-US" b="1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71500" lvl="1" indent="-274638">
              <a:buFontTx/>
              <a:buChar char="•"/>
              <a:tabLst>
                <a:tab pos="0" algn="l"/>
              </a:tabLst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June-Aug 605 – Jerusalem Falls, Daniel captured – 1</a:t>
            </a:r>
            <a:r>
              <a:rPr lang="en-US" altLang="en-US" b="1" baseline="30000">
                <a:solidFill>
                  <a:srgbClr val="FFFFFF"/>
                </a:solidFill>
                <a:latin typeface="Arial Narrow" panose="020B0606020202030204" pitchFamily="34" charset="0"/>
              </a:rPr>
              <a:t>st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 yr training begins</a:t>
            </a:r>
          </a:p>
          <a:p>
            <a:pPr marL="571500" lvl="1" indent="-274638">
              <a:buFontTx/>
              <a:buChar char="•"/>
              <a:tabLst>
                <a:tab pos="0" algn="l"/>
              </a:tabLst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Sept. 7, 605 – Nebuchadnezzar is king</a:t>
            </a:r>
          </a:p>
          <a:p>
            <a:pPr marL="571500" lvl="1" indent="-274638">
              <a:buFontTx/>
              <a:buChar char="•"/>
              <a:tabLst>
                <a:tab pos="0" algn="l"/>
              </a:tabLst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Nisan 604 - 603: 1</a:t>
            </a:r>
            <a:r>
              <a:rPr lang="en-US" altLang="en-US" b="1" baseline="30000">
                <a:solidFill>
                  <a:srgbClr val="FFFFFF"/>
                </a:solidFill>
                <a:latin typeface="Arial Narrow" panose="020B0606020202030204" pitchFamily="34" charset="0"/>
              </a:rPr>
              <a:t>st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 yr reign, 2</a:t>
            </a:r>
            <a:r>
              <a:rPr lang="en-US" altLang="en-US" b="1" baseline="30000">
                <a:solidFill>
                  <a:srgbClr val="FFFFFF"/>
                </a:solidFill>
                <a:latin typeface="Arial Narrow" panose="020B0606020202030204" pitchFamily="34" charset="0"/>
              </a:rPr>
              <a:t>nd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 yr training</a:t>
            </a:r>
          </a:p>
          <a:p>
            <a:pPr marL="571500" lvl="1" indent="-274638">
              <a:buFontTx/>
              <a:buChar char="•"/>
              <a:tabLst>
                <a:tab pos="0" algn="l"/>
              </a:tabLst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Nisan 603 - 602: 2</a:t>
            </a:r>
            <a:r>
              <a:rPr lang="en-US" altLang="en-US" b="1" baseline="30000">
                <a:solidFill>
                  <a:srgbClr val="FFFFFF"/>
                </a:solidFill>
                <a:latin typeface="Arial Narrow" panose="020B0606020202030204" pitchFamily="34" charset="0"/>
              </a:rPr>
              <a:t>nd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 yr reign, 3</a:t>
            </a:r>
            <a:r>
              <a:rPr lang="en-US" altLang="en-US" b="1" baseline="30000">
                <a:solidFill>
                  <a:srgbClr val="FFFFFF"/>
                </a:solidFill>
                <a:latin typeface="Arial Narrow" panose="020B0606020202030204" pitchFamily="34" charset="0"/>
              </a:rPr>
              <a:t>rd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 yr training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King Dreams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2:1-3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is unknown whether Daniel’s ability to understand dreams was known before or because of chapter 2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Nebuchadnezzar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dreams - multiple reoccurring or similar dreams which kept him from sleeping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King Dreams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2:1-3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Babylonian wise men were made up of four groups: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Magicians: scribes / sacred historians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Conjurers: necromancy / astrology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Sorcerers: Occultic incantations, spells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Chaldeans: Priestly cast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and his friends were not among the wise men that came before the king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King’s Challenge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2:4-9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They ask the king to tell them the dream - but he demands they tell him the dream &amp; interpret it</a:t>
            </a: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Nebuchadnezzar will execute them in 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horrible manner if they do not, but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richly reward them if they do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King’s Challenge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2:4-9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2:7-9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 rejects their 2</a:t>
            </a:r>
            <a:r>
              <a:rPr lang="en-US" altLang="en-US" sz="4400" b="1" baseline="30000">
                <a:solidFill>
                  <a:srgbClr val="FFFFFF"/>
                </a:solidFill>
                <a:latin typeface="Arial Narrow" panose="020B0606020202030204" pitchFamily="34" charset="0"/>
              </a:rPr>
              <a:t>nd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 request &amp; accuses them of lying &amp; collusion to gain time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Limitations of the Wise Men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2:10-11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They declare no man could fulfill the king’s demand –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and no great king had ever made such a request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They point out only a god could fulfill the request - and gods do not dwell with mortals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1767</TotalTime>
  <Words>812</Words>
  <Application>Microsoft Office PowerPoint</Application>
  <PresentationFormat>On-screen Show (4:3)</PresentationFormat>
  <Paragraphs>96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Wingdings</vt:lpstr>
      <vt:lpstr>Manuscript</vt:lpstr>
      <vt:lpstr>Arial Narrow</vt:lpstr>
      <vt:lpstr>Custom Design</vt:lpstr>
      <vt:lpstr>1_Custom Design</vt:lpstr>
      <vt:lpstr>3_Default Design</vt:lpstr>
      <vt:lpstr>Grace Bible Church  Glorifying God  by Making Disciples of Jesus Christ</vt:lpstr>
      <vt:lpstr>A reminder to consider others Please:</vt:lpstr>
      <vt:lpstr>The God Who Reveals Mysteries Daniel 2:1-30</vt:lpstr>
      <vt:lpstr>The King Dreams  Daniel 2:1-3</vt:lpstr>
      <vt:lpstr>The King Dreams  Daniel 2:1-3</vt:lpstr>
      <vt:lpstr>The King Dreams  Daniel 2:1-3</vt:lpstr>
      <vt:lpstr>The King’s Challenge  Daniel 2:4-9</vt:lpstr>
      <vt:lpstr>The King’s Challenge  Daniel 2:4-9</vt:lpstr>
      <vt:lpstr>The Limitations of the Wise Men  Daniel 2:10-11</vt:lpstr>
      <vt:lpstr>The King’s Decree  Daniel 2:12-13</vt:lpstr>
      <vt:lpstr>Daniel’s Request  Daniel 2:14-16</vt:lpstr>
      <vt:lpstr>Petitioning God  Daniel 2:17-19</vt:lpstr>
      <vt:lpstr>The God Who Reveals Mysteries  Daniel 2:19-23</vt:lpstr>
      <vt:lpstr>The God Who Reveals Mysteries  Daniel 2:19-23</vt:lpstr>
      <vt:lpstr>The God Who Reveals Mysteries  Daniel 2:19-23</vt:lpstr>
      <vt:lpstr>Daniel Informs the King Daniel 2:24-30</vt:lpstr>
      <vt:lpstr>Daniel Informs the King Daniel 2:24-30</vt:lpstr>
      <vt:lpstr>Daniel Informs the King Daniel 2:24-30</vt:lpstr>
      <vt:lpstr>Daniel Informs the King Daniel 2:24-30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51</cp:revision>
  <dcterms:modified xsi:type="dcterms:W3CDTF">2023-05-31T19:53:01Z</dcterms:modified>
</cp:coreProperties>
</file>