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19"/>
  </p:notesMasterIdLst>
  <p:sldIdLst>
    <p:sldId id="291" r:id="rId4"/>
    <p:sldId id="292" r:id="rId5"/>
    <p:sldId id="260" r:id="rId6"/>
    <p:sldId id="278" r:id="rId7"/>
    <p:sldId id="279" r:id="rId8"/>
    <p:sldId id="288" r:id="rId9"/>
    <p:sldId id="281" r:id="rId10"/>
    <p:sldId id="282" r:id="rId11"/>
    <p:sldId id="283" r:id="rId12"/>
    <p:sldId id="290" r:id="rId13"/>
    <p:sldId id="289" r:id="rId14"/>
    <p:sldId id="284" r:id="rId15"/>
    <p:sldId id="286" r:id="rId16"/>
    <p:sldId id="287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518839-FAFC-460A-B707-770569E80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16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141E3-216F-4F66-A45A-44D08E27423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4609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4477-25E0-4852-AB3A-AC5861548E1C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95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89690-033C-438F-8862-1E943B9128C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19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60707-D932-42FC-AF41-D961EB46084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3980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29387-08C6-4776-955C-CB6BEC52E6F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304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A8289-D989-4243-BB5A-A4844840A4BA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74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B141E3-216F-4F66-A45A-44D08E274230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1868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4416D0-E96E-421C-93D6-BDB044AC9C34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5ADB7275-742B-47CB-A8A6-77F40400D839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41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5F5DD-9FE8-40AE-92CE-E7EFE6575F7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018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FCA3C1-75CF-4B00-941F-C1BA00C40C9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424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4874D-92BD-45DC-B563-28F3E17769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170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6BB44-3116-4727-8092-B759E4D9C59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9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F3DDC-9C08-4335-AEDD-3DE5DF6BD5E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879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B44D4-0AA4-40F8-BBFF-B78D665E2FB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169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D4477-25E0-4852-AB3A-AC5861548E1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43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4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5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02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1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9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30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5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39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64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0630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76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84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22126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1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9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CCB32-C784-4EA2-BB1A-D12203CD7B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820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E5F3-A264-491E-8396-B423368E94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195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E4DF-98DF-4408-AF6B-820FAA933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421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12BE-7EC1-49F5-88A8-858A5BF6D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216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43BD-AD87-4D43-86A8-372B3DD51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031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40ABB-80BA-4D4E-8FA9-F64CEF4E0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900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611AF-9502-4855-B3EC-5BE9BB7C2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21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828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A566B-0C36-4490-8779-0D71929B85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1923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0CA58-88A9-4D97-BDC3-DF3F4D12F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0465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8B51E-FDB0-4577-925F-2B96E8EE0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742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AB6DF-07CD-4E40-AAAD-72AC58CE5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05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8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9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118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6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42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31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46D893D-D56B-41C8-B043-93850F2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5794563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Resolve &amp; Request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1:8-13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did not want to defile himself – but he was a captive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made an appeal instead of just being defiant. He put the matter in God’s hands</a:t>
            </a:r>
          </a:p>
        </p:txBody>
      </p:sp>
    </p:spTree>
    <p:extLst>
      <p:ext uri="{BB962C8B-B14F-4D97-AF65-F5344CB8AC3E}">
        <p14:creationId xmlns:p14="http://schemas.microsoft.com/office/powerpoint/2010/main" val="38894699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Resolve &amp; Request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1:8-13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commander was favorable to Daniel, but also afraid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Vegetarianism is not a superior diet – Genesis 9; 2 Timothy 4:1-5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suggested a test diet that would require the Lord’s intervention to work </a:t>
            </a:r>
          </a:p>
          <a:p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  <p:bldP spid="18944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Answer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1:14-16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blessed Daniel and his friends – they were healthier than those eating the king’s choice food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God’s Blessings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1:17-21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 the end of three years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training, 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superior in every way – including being trustworthy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also gave Daniel the ability to understand visions and dreams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84138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 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14400"/>
            <a:ext cx="9144000" cy="59436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&amp; his friends were young, but they already possessed the key characteristics that would make them successful – they knew &amp; trusted God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Our young people face the same challenge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resolve to know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trust God in the midst of an ungodly culture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2950104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  <p:extLst>
      <p:ext uri="{BB962C8B-B14F-4D97-AF65-F5344CB8AC3E}">
        <p14:creationId xmlns:p14="http://schemas.microsoft.com/office/powerpoint/2010/main" val="39034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795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Character of Godly Teens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Childhood is being extended through High School &amp; College – and many graduates still refuse to grow up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Thankfully, there are still many exceptions of young adults who are mature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and his friends were exceptions in their generation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6038"/>
            <a:ext cx="9144000" cy="12795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Jerusalem is Captured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1:1-2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Judean kings after Josiah were evil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prophecies were fulfilled and Jerusalem fell to Nebuchadnezzar in 605 B.C.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Captured Youths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1:3-4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Nebuchadnezzar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selected youths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from royal families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train to be his surrogates in ruling conquered nations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“youth”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sz="4400" dirty="0" smtClean="0">
                <a:latin typeface="TekniaHebrew" panose="02000400000000000000" pitchFamily="2" charset="0"/>
              </a:rPr>
              <a:t>dl6y6</a:t>
            </a:r>
            <a:r>
              <a:rPr lang="en-US" sz="4400" dirty="0" smtClean="0"/>
              <a:t> /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yeled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children and young adolescents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which 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could instill Babylonian ways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loyalty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Beware of those seeking to turn your teens away from you to secularism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Captured Youths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1:3-4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royal / noble youths had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physically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fit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had to have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mental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ability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had to be competent to stand before the king – follow royal etiquette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were trained in Chaldean language and culture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Provision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king’s “choice food” was part of their training designed to gain their loyalty as well as keep them healthy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would receive training for three years before entering the king’s service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Four Faithful Teens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1:6-7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“God is my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judge”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Belteshazzar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“Bel protect his life”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Hananiah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‘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Yahweh has been gracious’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Shadrach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“Command of </a:t>
            </a:r>
            <a:r>
              <a:rPr lang="en-US" altLang="en-US" sz="4400" b="1" i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Aku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Mishael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– “Who is like God” 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Meshach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“Who is like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Aku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Azariah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“Yahweh has helped”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Abednego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= “Servant of Nebo”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Resolve &amp; Request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1:8-13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new situation for these youths would have been very beneficial in many ways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text does not state why, but Daniel recognized the king’s choice food and wine would defile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1371</TotalTime>
  <Words>549</Words>
  <Application>Microsoft Office PowerPoint</Application>
  <PresentationFormat>On-screen Show (4:3)</PresentationFormat>
  <Paragraphs>69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TekniaHebrew</vt:lpstr>
      <vt:lpstr>Times New Roman</vt:lpstr>
      <vt:lpstr>Wingdings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Character of Godly Teens Daniel 1</vt:lpstr>
      <vt:lpstr>Jerusalem is Captured  Daniel 1:1-2</vt:lpstr>
      <vt:lpstr>The Captured Youths  Daniel 1:3-4</vt:lpstr>
      <vt:lpstr>The Captured Youths  Daniel 1:3-4</vt:lpstr>
      <vt:lpstr>The King’s Provision  Daniel 1:5</vt:lpstr>
      <vt:lpstr>Four Faithful Teens  Daniel 1:6-7</vt:lpstr>
      <vt:lpstr>Daniel’s Resolve &amp; Request  Daniel 1:8-13</vt:lpstr>
      <vt:lpstr>Daniel’s Resolve &amp; Request  Daniel 1:8-13</vt:lpstr>
      <vt:lpstr>Daniel’s Resolve &amp; Request  Daniel 1:8-13</vt:lpstr>
      <vt:lpstr>God’s Answer  Daniel 1:14-16</vt:lpstr>
      <vt:lpstr>God’s Blessings  Daniel 1:17-21</vt:lpstr>
      <vt:lpstr>Conclusions 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55</cp:revision>
  <dcterms:modified xsi:type="dcterms:W3CDTF">2023-05-24T00:18:37Z</dcterms:modified>
</cp:coreProperties>
</file>