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2"/>
  </p:notesMasterIdLst>
  <p:sldIdLst>
    <p:sldId id="296" r:id="rId3"/>
    <p:sldId id="299" r:id="rId4"/>
    <p:sldId id="260" r:id="rId5"/>
    <p:sldId id="278" r:id="rId6"/>
    <p:sldId id="302" r:id="rId7"/>
    <p:sldId id="303" r:id="rId8"/>
    <p:sldId id="304" r:id="rId9"/>
    <p:sldId id="315" r:id="rId10"/>
    <p:sldId id="305" r:id="rId11"/>
    <p:sldId id="279" r:id="rId12"/>
    <p:sldId id="307" r:id="rId13"/>
    <p:sldId id="306" r:id="rId14"/>
    <p:sldId id="280" r:id="rId15"/>
    <p:sldId id="308" r:id="rId16"/>
    <p:sldId id="281" r:id="rId17"/>
    <p:sldId id="309" r:id="rId18"/>
    <p:sldId id="310" r:id="rId19"/>
    <p:sldId id="311" r:id="rId20"/>
    <p:sldId id="300" r:id="rId21"/>
    <p:sldId id="282" r:id="rId22"/>
    <p:sldId id="283" r:id="rId23"/>
    <p:sldId id="301" r:id="rId24"/>
    <p:sldId id="284" r:id="rId25"/>
    <p:sldId id="312" r:id="rId26"/>
    <p:sldId id="313" r:id="rId27"/>
    <p:sldId id="286" r:id="rId28"/>
    <p:sldId id="314" r:id="rId29"/>
    <p:sldId id="287" r:id="rId30"/>
    <p:sldId id="297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25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410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71771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452371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75418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56128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48671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84664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3524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30622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86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14710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41395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2C528F-F21E-4101-AE81-5F4E767A82E1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460066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70034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29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0382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8565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60478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06707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7781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God’s Calling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5:10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greatest act of God’s grace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 calling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sinners to faith in Christ &amp; sharing with Him in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glory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God’s Calling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References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calling in 1 Peter:</a:t>
            </a:r>
          </a:p>
          <a:p>
            <a:pPr marL="400050" lvl="1" indent="-173038" eaLnBrk="1" hangingPunct="1"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1:15 – to be holy</a:t>
            </a:r>
          </a:p>
          <a:p>
            <a:pPr marL="400050" lvl="1" indent="-173038" eaLnBrk="1" hangingPunct="1"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2:9 – out of darkness into light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400050" lvl="1" indent="-173038" eaLnBrk="1" hangingPunct="1"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2:21 – following Christ’s example</a:t>
            </a:r>
          </a:p>
          <a:p>
            <a:pPr marL="400050" lvl="1" indent="-173038" eaLnBrk="1" hangingPunct="1"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3:9 – to inherit a blessing</a:t>
            </a:r>
          </a:p>
          <a:p>
            <a:pPr marL="400050" lvl="1" indent="-173038" eaLnBrk="1" hangingPunct="1"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5:10 – eternal glory in Christ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78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9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God’s Calling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5:10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References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 allusions to Jesus’ glory in 1 Peter: 1:4,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7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11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13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21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23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  2:12;   3:9,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15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19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22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 4:7,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11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13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5:1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4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81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Limits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Suffering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Greek text simple states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“having suffered a little”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which can apply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both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length of time and intensity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Length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time is limited because the maximum would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until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die or Jesus’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returns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Intensity is limited by God to what you can endure - 1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Cor.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10:13; Job 1 &amp; 2</a:t>
            </a:r>
          </a:p>
          <a:p>
            <a:pPr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Limits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Suffering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suffering of the present is not comparable to the glories to come - Romans 8:18;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Corinthians 10:23-28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225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Restore, Confirm, Strengthen, Establish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5:10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Restore –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katartivzw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katartizo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lvl="1" indent="-398463"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Equip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/ prepare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Luke 6:30; Heb. 13:21	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lvl="1" indent="-398463"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Restore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/ repair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Matt. 4:21; Heb.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12:9-13</a:t>
            </a:r>
          </a:p>
          <a:p>
            <a:pPr marL="569913" lvl="1" indent="-398463"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Made complete / Perfect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 Cor. 1:10; 2 Cor. 13:11; Phil.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1:6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Restore, Confirm, Strengthen, Establish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5:10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Confirm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sthrivzw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stārizo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398463" lvl="1" indent="-280988" eaLnBrk="1" hangingPunct="1">
              <a:buFont typeface="Arial" panose="020B0604020202020204" pitchFamily="34" charset="0"/>
              <a:buChar char="•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Make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fast, fix to make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immovable</a:t>
            </a:r>
          </a:p>
          <a:p>
            <a:pPr marL="398463" lvl="1" indent="-280988" eaLnBrk="1" hangingPunct="1"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Thess.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3:2 -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undisturbed by afflictions</a:t>
            </a:r>
          </a:p>
          <a:p>
            <a:pPr marL="398463" lvl="1" indent="-280988" eaLnBrk="1" hangingPunct="1"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16:25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establish in faith  </a:t>
            </a:r>
          </a:p>
          <a:p>
            <a:pPr marL="398463" lvl="1" indent="-280988" eaLnBrk="1" hangingPunct="1"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 1:11, 2 Thess. 2:17 – doing good work</a:t>
            </a:r>
          </a:p>
          <a:p>
            <a:pPr marL="398463" lvl="1" indent="-280988" eaLnBrk="1" hangingPunct="1">
              <a:buFont typeface="Arial" panose="020B0604020202020204" pitchFamily="34" charset="0"/>
              <a:buChar char="•"/>
            </a:pP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Thessalonians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3:3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stand firm against the evil one</a:t>
            </a:r>
            <a:endParaRPr lang="en-US" altLang="en-US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58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Restore, Confirm, Strengthen, Establish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5:10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Strengthen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sqenovw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sthenoō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- 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cause someone to be or to become more able or capable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Establish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qemeliovw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themelioō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lay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firm foundation. 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Physical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Matt. 7:25.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Eph. 3:17.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Col.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1:23</a:t>
            </a:r>
          </a:p>
        </p:txBody>
      </p:sp>
    </p:spTree>
    <p:extLst>
      <p:ext uri="{BB962C8B-B14F-4D97-AF65-F5344CB8AC3E}">
        <p14:creationId xmlns:p14="http://schemas.microsoft.com/office/powerpoint/2010/main" val="298500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Restore, Confirm, Strengthen, Establish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5:10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Accomplished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by: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Conviction by Spirit -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John 16:8-11,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Chastening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Heb. 12:4-11,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Truth of 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word - 2 Tim.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3:16-17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Ministry of believers – Eph. 4:11-16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Suffering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trials / tribulations - James 1:2-4; Romans 5:3-8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666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Doxology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5:11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liturgical praise to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Dominion: 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will establish His purpose and accomplish all of His good pleasure (Isaiah 46:10)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808999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Silvanus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5:12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Silvanus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(2 Cor. 1:19; 1 Thess. 1:1; 2 Thess.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1:1) 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 Silas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(book 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of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Acts) who t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raveled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Paul on 2nd Mission trip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Commended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 a faithful brother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</a:p>
          <a:p>
            <a:pPr marL="569913" lvl="1" indent="-398463"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robably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carried Peter’s letter to the churches,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lvl="1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have been an amanuensis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Peter’s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Purpose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Exhorting them and bearing witness that the message and all that it referenced was the true grace of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grace was proven in their salvation through faith in Christ, and God’s grace would be with them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always in all circumstances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Stand Firm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Maintain faith and hold onto the grace of God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– no yielding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stumbling or compromise of the truth given to 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18134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Personal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Greetings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was common to include personal greeting at the end of a letter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writes cryptically.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could have easily said his wife if that is what he meant &amp; location would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then be irrelevant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Personal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Greetings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Veiled references would prevent the letter from causing harm to those still in Rome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term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 church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feminine, so “she” would be the proper pronoun.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 the Babylon in Egypt or Mesopotamia  - It became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code-word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Rome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25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Personal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Greetings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Mark, my son”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refers to John Mark, writer of the gospel based on Peter’s account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02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Christian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Greetings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kiss of greeting was common then, but was replaced over time (though still common in some cultures)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Benediction</a:t>
            </a:r>
            <a:r>
              <a:rPr lang="en-US" altLang="en-US" sz="3600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sz="3600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31106"/>
            <a:ext cx="9144000" cy="5626894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ends as he had begun with a wish for peace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 -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state of tranquility existing when there is harmony </a:t>
            </a:r>
          </a:p>
        </p:txBody>
      </p:sp>
    </p:spTree>
    <p:extLst>
      <p:ext uri="{BB962C8B-B14F-4D97-AF65-F5344CB8AC3E}">
        <p14:creationId xmlns:p14="http://schemas.microsoft.com/office/powerpoint/2010/main" val="2937043097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Benediction</a:t>
            </a:r>
            <a:r>
              <a:rPr lang="en-US" altLang="en-US" sz="3600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sz="3600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31106"/>
            <a:ext cx="9144000" cy="5626894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have peace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they know their identity in Christ &amp; walk in humble, trusting submission to Him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Non-Christians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have peace with God when they repent of sin and place their faith in Jesus - Romans 5:1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Sustaining Grace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5:10-14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 Christianity in America has declined, secularism and immorality have increased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Without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proper understanding of God, what He has done &amp; the hope of His promises, there can only be despair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5:10–14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God of All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Grace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conclusion to Peter’s thought that began in verse 6 about the necessity of humility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Humility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submission to God combined with being sober minded &amp; alert enables resistance to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devil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God of All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Grace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Humble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submission to God is to be normal for believers &amp; Peter could point to many examples in those suffering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God be the God of all grace when there is so much suffering in the world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7294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God of All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Grace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suffering of man (and the world) is due to the consequences of sin - yours, mine, living in a sin cursed world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Mercy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God’s undeserved response of compassion to withhold deserved punishment and alleviate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suffering</a:t>
            </a:r>
          </a:p>
        </p:txBody>
      </p:sp>
    </p:spTree>
    <p:extLst>
      <p:ext uri="{BB962C8B-B14F-4D97-AF65-F5344CB8AC3E}">
        <p14:creationId xmlns:p14="http://schemas.microsoft.com/office/powerpoint/2010/main" val="1110641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God of All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Grace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Titus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3:5-7.  Salvation comes according to God’s mercy and justification by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grace</a:t>
            </a:r>
          </a:p>
        </p:txBody>
      </p:sp>
    </p:spTree>
    <p:extLst>
      <p:ext uri="{BB962C8B-B14F-4D97-AF65-F5344CB8AC3E}">
        <p14:creationId xmlns:p14="http://schemas.microsoft.com/office/powerpoint/2010/main" val="576645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God of All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Grace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has written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true grace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God: 1:2 – a wish for God’s grace; 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1:10 – grace &amp; salvation;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1:13 – hope in God’s grace;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3:7 – grace of life;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4:10 – grace in serving;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5:5 – grace &amp; humility</a:t>
            </a:r>
          </a:p>
        </p:txBody>
      </p:sp>
    </p:spTree>
    <p:extLst>
      <p:ext uri="{BB962C8B-B14F-4D97-AF65-F5344CB8AC3E}">
        <p14:creationId xmlns:p14="http://schemas.microsoft.com/office/powerpoint/2010/main" val="330043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God of All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Grace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5:10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undeserved favor you have received is ultimately from the gracious hand of God - James 1:17; Acts 17:22f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3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837</TotalTime>
  <Words>1069</Words>
  <Application>Microsoft Office PowerPoint</Application>
  <PresentationFormat>On-screen Show (4:3)</PresentationFormat>
  <Paragraphs>132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Sustaining Grace of God 1 Peter 5:10-14</vt:lpstr>
      <vt:lpstr>The God of All Grace 1 Peter 5:10</vt:lpstr>
      <vt:lpstr>The God of All Grace 1 Peter 5:10</vt:lpstr>
      <vt:lpstr>The God of All Grace 1 Peter 5:10</vt:lpstr>
      <vt:lpstr>The God of All Grace 1 Peter 5:10</vt:lpstr>
      <vt:lpstr>The God of All Grace 1 Peter 5:10</vt:lpstr>
      <vt:lpstr>The God of All Grace 1 Peter 5:10</vt:lpstr>
      <vt:lpstr>God’s Calling 1 Peter 5:10</vt:lpstr>
      <vt:lpstr>God’s Calling 1 Peter</vt:lpstr>
      <vt:lpstr>God’s Calling 1 Peter 5:10</vt:lpstr>
      <vt:lpstr>Limits to Suffering 1 Peter 5:10</vt:lpstr>
      <vt:lpstr>Limits to Suffering 1 Peter 5:10</vt:lpstr>
      <vt:lpstr>Restore, Confirm, Strengthen, Establish 1 Peter 5:10</vt:lpstr>
      <vt:lpstr>Restore, Confirm, Strengthen, Establish 1 Peter 5:10</vt:lpstr>
      <vt:lpstr>Restore, Confirm, Strengthen, Establish 1 Peter 5:10</vt:lpstr>
      <vt:lpstr>Restore, Confirm, Strengthen, Establish 1 Peter 5:10</vt:lpstr>
      <vt:lpstr>Doxology 1 Peter 5:11</vt:lpstr>
      <vt:lpstr>Silvanus 1 Peter 5:12</vt:lpstr>
      <vt:lpstr>Peter’s Purpose 1 Peter 5:12</vt:lpstr>
      <vt:lpstr>Stand Firm 1 Peter 5:12</vt:lpstr>
      <vt:lpstr>Personal Greetings 1 Peter 5:13</vt:lpstr>
      <vt:lpstr>Personal Greetings 1 Peter 5:13</vt:lpstr>
      <vt:lpstr>Personal Greetings 1 Peter 5:13</vt:lpstr>
      <vt:lpstr>Christian Greetings 1 Peter 5:14</vt:lpstr>
      <vt:lpstr>Benediction 1 Peter 5:14</vt:lpstr>
      <vt:lpstr>Benediction 1 Peter 5:14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58</cp:revision>
  <dcterms:modified xsi:type="dcterms:W3CDTF">2023-05-06T10:45:04Z</dcterms:modified>
</cp:coreProperties>
</file>