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7"/>
  </p:notesMasterIdLst>
  <p:sldIdLst>
    <p:sldId id="296" r:id="rId3"/>
    <p:sldId id="299" r:id="rId4"/>
    <p:sldId id="260" r:id="rId5"/>
    <p:sldId id="300" r:id="rId6"/>
    <p:sldId id="301" r:id="rId7"/>
    <p:sldId id="278" r:id="rId8"/>
    <p:sldId id="302" r:id="rId9"/>
    <p:sldId id="279" r:id="rId10"/>
    <p:sldId id="303" r:id="rId11"/>
    <p:sldId id="304" r:id="rId12"/>
    <p:sldId id="280" r:id="rId13"/>
    <p:sldId id="305" r:id="rId14"/>
    <p:sldId id="306" r:id="rId15"/>
    <p:sldId id="307" r:id="rId16"/>
    <p:sldId id="308" r:id="rId17"/>
    <p:sldId id="281" r:id="rId18"/>
    <p:sldId id="309" r:id="rId19"/>
    <p:sldId id="282" r:id="rId20"/>
    <p:sldId id="310" r:id="rId21"/>
    <p:sldId id="311" r:id="rId22"/>
    <p:sldId id="312" r:id="rId23"/>
    <p:sldId id="283" r:id="rId24"/>
    <p:sldId id="287" r:id="rId25"/>
    <p:sldId id="297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32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780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5AEB6EA-B86C-4C43-B268-F244B32E5F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525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228B95-21EB-4025-906B-C1585341E57F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6156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324546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9372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542299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521793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030300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571515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38344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21495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78198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7014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B096E2-046B-4A25-9C43-4D1996FC934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236C660-832D-4EFC-8C8B-6D1275D7246F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29468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391192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353480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06076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DFDC9C-CB00-4020-9086-26D71BB02989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6101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28E302-05BA-4652-94D5-572052F7AC82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3450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8126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98886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2947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1930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29996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11677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8836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4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04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A08B1-3AD8-49BB-B985-C7A452A922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2529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709B4-BDAE-459F-95A2-5B36DB53A5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89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3091A-F5CA-4804-B02B-CF0687C0A7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349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E3E15-3C13-411F-85F2-9E9EE8534F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372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4063C-4811-4D4B-A3FF-2B8C967C0D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873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85C2E-2EC8-414B-BDD6-35F3F483CF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422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0B6CE-71F5-46BB-99D5-76D19BD505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464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5AE03-8786-47DD-A6B7-34D4A44724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340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794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2EE17-634D-4579-86EF-D4470673D0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268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A5AEC-38FE-4C5B-87F0-EA8EA7EA11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4546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E30DA-7CD3-4023-8036-89ED8E29BF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12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4144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8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567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908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088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FB1B610-0B25-4D61-BD5C-DD0F7F7D68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Be Alert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Failure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heed warnings results in being caught unprepared and suffering the consequences.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devil is much more dangerous than a natural disaster - heed the warning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993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Dangerous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Adversary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Satan, a Hebrew personal name for the anointed cherub that covers that became evil due to pride (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Ezk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28:11-19)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“adversary” - an opponent at law, the “accuser of the brethren” (Rev. 12:10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Dangerous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Adversary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devil,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diavboloV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diabolos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slanderer - someone who makes charges or misrepresents to defame others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devil’s principle target of slander is God because it enables him to influence people to disobey - Genesis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696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Dangerous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Adversary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Other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names: Prince of this world, prince of the power of the air, god of this age, (domain is this world)</a:t>
            </a:r>
          </a:p>
          <a:p>
            <a:pPr eaLnBrk="1" hangingPunct="1"/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Beelzebul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(head of demons),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Lucifer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(a Cherub),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Old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Serpent (role in Eden),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Great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dragon, Apollyon (destroyer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178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Dangerous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Adversary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Evil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One (character),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Tempter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Accuser, Deceiver, Spirit in the Sons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Disobedience (activity)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murder, 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liar,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actions)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names describe the danger he poses as does Peter’s description as a roaring lion prowling for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prey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490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Dangerous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Adversary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major error to ignore Satan as if he is of no consequence so Peter 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commanding.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 Sober! Be Alert!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also a major error to focus on Satan as if he were the cause of all calamity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58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Resist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Him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Resist, 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ajnqivsthmi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atnthistāmi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96925" indent="-625475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Refuse to yield to pressure - withstand, set against. Acts 6 &amp; 7</a:t>
            </a:r>
          </a:p>
          <a:p>
            <a:pPr marL="796925" indent="-625475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Actively oppose, fight back against defeat - 2 Timothy 3:8 -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Jannes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&amp;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Jambres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opposition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Moses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Resist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Him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Firm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the faith - The teachings of Jesus are unchanging. Resist by holding fast to them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James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4:7 - resist by being in humble submission to God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and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 will flee.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241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Armor of 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Ephesians 6:10-18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vs. 10-11. Spiritual warfare must be fought in the strength of the Lord, not your own. He provides the armor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12. The real enemy is Satan &amp; his demonic forces which are organized to influence all levels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society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Armor of 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Ephesians 6:10-18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13. Emphasis to put on the full armor of God and to resist by standing firm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14 - Belt of truth - counteracts all of Satan’s lies and slander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14 - Breastplate of righteousness - protects the will and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emotions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715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Armor of 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Ephesians 6:10-18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15 - Shoes of the gospel of peace - keeps you from slipping which enables exulting even in tribulation (Rom 5)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16 - Shield of faith -  Belief and trust in God protects you from falling for Satan’s lies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slander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111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Armor of 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Ephesians 6:10-18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17 - Helmet of salvation - conversion changes the way you think and perceive the world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17 - Sword of the Spirit - protects from sin and brings conviction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18 - Prayer &amp; petition keeps the focus on it being God’s work in you and not self effort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600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Example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Brethren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Peter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5:9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They would have been aware of the suffering of other believers in the present and the past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Examples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other successfully going through something similar is an encouragement to persevere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 sober minded &amp; alert for the devil is dangerous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42950" lvl="1" indent="-5159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unless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 are in submission to God to resist him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Resisting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Devil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5:8-9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1-4 explains their current suffering &amp; enables them to respond in a godly manner to coming persecution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5:1-4 are instructions to elders concerning proper desire, motivation and manner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ministry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Resisting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Devil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5:8-9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who do not meet the qualifications for an elder should not be pastors or leaders of para-church ministries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5:5-7 explains the necessity of humility for salvation and living the Christian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life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20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Resisting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Devil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5:8-9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5:8-9 are Peter’s warnings and instructions concerning our very dangerous adversary, the devil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513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Be Sober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Sober, 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nhvfw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nāphō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the opposite of being drunk: self-controlled, calm, awake, temperate, circumspect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Connected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the hope of Christ’s return - 1 Peter 1:3; 4:7;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				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Thessalonians 5:6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8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Be Sober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sober is needed to endure suffering in a godly manner and withstand the dangers of the devil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lack of soberness makes it easy for emotion &amp; persuasion to lead you astray from the truth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652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Be Alert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Alert,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grhgorevw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grāgoreō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continuous readiness and alertness - to be awake, watchful, vigilant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reference to Jesus’ return (Matt. 24:42; 25:13), a general command (1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Cor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16:13), Prayer (Matt 26:41; Col. 4:2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Be Alert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command to be alert emphasizes effort and urgency to be sober concerning the danger of the devil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3:2-3 - the church in Sardis was commanded to be alert and warned about their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complacency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264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776</TotalTime>
  <Words>965</Words>
  <Application>Microsoft Office PowerPoint</Application>
  <PresentationFormat>On-screen Show (4:3)</PresentationFormat>
  <Paragraphs>103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Resisting the Devil 1 Peter 5:8-9</vt:lpstr>
      <vt:lpstr>Resisting the Devil 1 Peter 5:8-9</vt:lpstr>
      <vt:lpstr>Resisting the Devil 1 Peter 5:8-9</vt:lpstr>
      <vt:lpstr>Be Sober 1 Peter 5:8</vt:lpstr>
      <vt:lpstr>Be Sober 1 Peter 5:8</vt:lpstr>
      <vt:lpstr>Be Alert 1 Peter 5:8</vt:lpstr>
      <vt:lpstr>Be Alert 1 Peter 5:8</vt:lpstr>
      <vt:lpstr>Be Alert 1 Peter 5:8</vt:lpstr>
      <vt:lpstr>The Dangerous Adversary 1 Peter 5:8</vt:lpstr>
      <vt:lpstr>The Dangerous Adversary 1 Peter 5:8</vt:lpstr>
      <vt:lpstr>The Dangerous Adversary 1 Peter 5:8</vt:lpstr>
      <vt:lpstr>The Dangerous Adversary 1 Peter 5:8</vt:lpstr>
      <vt:lpstr>The Dangerous Adversary 1 Peter 5:8</vt:lpstr>
      <vt:lpstr>Resist Him 1 Peter 5:9</vt:lpstr>
      <vt:lpstr>Resist Him 1 Peter 5:9</vt:lpstr>
      <vt:lpstr>The Armor of God Ephesians 6:10-18</vt:lpstr>
      <vt:lpstr>The Armor of God Ephesians 6:10-18</vt:lpstr>
      <vt:lpstr>The Armor of God Ephesians 6:10-18</vt:lpstr>
      <vt:lpstr>The Armor of God Ephesians 6:10-18</vt:lpstr>
      <vt:lpstr>The Example of the Brethren 1 Peter 5:9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50</cp:revision>
  <dcterms:modified xsi:type="dcterms:W3CDTF">2023-04-29T23:02:53Z</dcterms:modified>
</cp:coreProperties>
</file>