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303" r:id="rId10"/>
    <p:sldId id="304" r:id="rId11"/>
    <p:sldId id="279" r:id="rId12"/>
    <p:sldId id="305" r:id="rId13"/>
    <p:sldId id="306" r:id="rId14"/>
    <p:sldId id="280" r:id="rId15"/>
    <p:sldId id="307" r:id="rId16"/>
    <p:sldId id="308" r:id="rId17"/>
    <p:sldId id="309" r:id="rId18"/>
    <p:sldId id="310" r:id="rId19"/>
    <p:sldId id="281" r:id="rId20"/>
    <p:sldId id="311" r:id="rId21"/>
    <p:sldId id="312" r:id="rId22"/>
    <p:sldId id="282" r:id="rId23"/>
    <p:sldId id="313" r:id="rId24"/>
    <p:sldId id="283" r:id="rId25"/>
    <p:sldId id="314" r:id="rId26"/>
    <p:sldId id="284" r:id="rId27"/>
    <p:sldId id="315" r:id="rId28"/>
    <p:sldId id="287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0189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5294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3657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5654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2607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5361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8427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2818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68746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55490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83479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0692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3096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8920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342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731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All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1"/>
            <a:ext cx="9144000" cy="5715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44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of you, clothe yourselves with humility toward one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term for clothe here signifies a garment tied on with a knot such as a slave’s apron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scarf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All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1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tied on a slave’s towel when He washed the feet of the disciples as an example of humble service (John 13)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uses the term metaphorically for wrapping yourself in humility as an identifying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characteristic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58609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All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1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inner attitude of lowliness of mind or even self abasement.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2:3-4 - Paul’s call for Christians to be humble minded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2:5-8 - Jesus is the greatest example of humility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3568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Reason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44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opposed to the proud, </a:t>
            </a:r>
            <a:endParaRPr lang="en-US" altLang="en-US" sz="4400" b="1" i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44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en-US" sz="44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grace to the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in James 4:6. Arises from Proverbs 3:34 and themes in Psalm 138:6; Luke 1:52;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14:11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Reason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opposes, resists, is hostile toward the proud - which includes letting sinners pursue sin (Hosea 4:17, Rom. 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pride is an abomination to God (Prov. 6:16-19), He actively opposes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proud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1356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Reason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Examples: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Pharaoh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(Exodus 10:3; 15:9-10),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Nebuchadnezzar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(Daniel 4:25-37),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Belshazzar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(Daniel 5);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Herod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(Acts 12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9189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Reason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Graciousness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characteristic of God - Exodus 34:6-7.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Hezekiah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 Chron. 32:26);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 Chron. 34:27-28);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Manasseh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(2 Chron. 33:12-13);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Psalmist (Psalm 10:17);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Tax Collector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(Luke 18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360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Humility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Reason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requisite to be in Christ’s kingdom (Matt. 5:4) and be great within it (Matt. 18:4)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2:8-9; Romans 3:24 - salvation from sin comes only by God’s grace through faith in Christ Jesus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464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Exaltation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Command – 1 Peter 5:6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44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 humble yourselves under the mighty hand of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mighty hand of God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is descriptive of His omnipotence and sovereignty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Non-believers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 to obey this command if they are to be saved for God gives grace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Exaltation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Command – 1 Peter 5:6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Proclaim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commands to the unsaved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umble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yourself,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&amp; call on His name,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958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Exaltation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Command – 1 Peter 5:6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Humbling yourself to seek the Lord &amp; repent is evidence of the Holy Spirit at work - Rom. 3:11-12; John 16:8-11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believer’s disobedience to this command moves him toward pride and all the negative consequences of that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056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Exaltation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Result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5:6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He may exalt you at the proper time </a:t>
            </a:r>
            <a:endParaRPr lang="en-US" altLang="en-US" b="1" i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Trying to exalt yourself is an exercise in futility - Proverbs 16:18; 29:23; Matt. 23:12  - The example of Haman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2:9-11 - God the Father exalted Jesus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Exaltation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Result – </a:t>
            </a: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5:6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for clothe in 1 Peter 5:5 was also used for a stole like garment which was a sign of honor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exaltation of the humble may not come until you are home in heaven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2854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Anxiety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Casting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Your Anxieties 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God – 1 Peter 5:7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“Anxieties” / worries - the feelings of apprehension about possible negative possibilities in the future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Worries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world / life include all the normal concerns of life from the mundane to the very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serious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Anxiety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Casting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Your Anxieties 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God – 1 Peter 5:7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allows you to throw the burden of worry onto God and then just focus on obeying Him &amp; doing His will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4:6-7 - you cast your anxieties upon God through prayer and then leave them there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6435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Anxiety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God’s Care for You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always has an appropriate response to the worries we cast upon Him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care &amp; love were proven by Christ at Calvary, and His attributes &amp; character guarantee He will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Humility &amp; Anxiety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God’s Care for You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Things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not work out the way you would like, but God always works them out for what is best  - Joseph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50334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Humility is a foundational characteristic of the Christian necessary for salvation and for walking with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the future disappears when you humbly leave it in God’s loving hands - He is in control of it anyway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Humility is the opposite of pride &amp; is essential in salvation and successfully living the Christian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example of a humble man  - even referring to himself as a fellow elder instead of an apostle (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5:1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shepherd the flock of God entrusted to them by exercising oversight over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pursue their work voluntarily and eagerly proving to be examples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godliness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8525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be humble for a proud elder would not be a godly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5:5-7 - Peter addresses the relationship of humility to submission, exaltation and anxiety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7491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Younger – 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0"/>
            <a:ext cx="9144000" cy="5602069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44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younger men, likewise, </a:t>
            </a:r>
            <a:endParaRPr lang="en-US" altLang="en-US" sz="4400" b="1" i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44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en-US" sz="44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 your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“Likewise” / in the same manner elders submit to the Chief Shepherd, the younger are to submit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Younger – 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0"/>
            <a:ext cx="9144000" cy="560206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general command is for the younger to show respect &amp; honor to those who are older (Leviticus 19:32)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Showing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respect &amp; honor is not an equivalent of being in submission - not all who are older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178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Younger – 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0"/>
            <a:ext cx="9144000" cy="560206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immediate context is elders in churches to whom submission is due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adjective is masculine resulting in some translating it as “younger men,” but it can encompass both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71703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Command to the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Younger – 1 Peter 5:5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55930"/>
            <a:ext cx="9144000" cy="560206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Younger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men may need some additional direction (Titus 2:6-8),  and encouragement (1 Timothy 4:12)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needed in order to submit to someone else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9997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822</TotalTime>
  <Words>1048</Words>
  <Application>Microsoft Office PowerPoint</Application>
  <PresentationFormat>On-screen Show (4:3)</PresentationFormat>
  <Paragraphs>124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Necessity of Humility 1 Peter 5:5-7</vt:lpstr>
      <vt:lpstr>The Necessity of Humility 1 Peter 5:5-7</vt:lpstr>
      <vt:lpstr>The Necessity of Humility 1 Peter 5:5-7</vt:lpstr>
      <vt:lpstr>Submission &amp; Humility The Command to the Younger – 1 Peter 5:5 </vt:lpstr>
      <vt:lpstr>Submission &amp; Humility The Command to the Younger – 1 Peter 5:5 </vt:lpstr>
      <vt:lpstr>Submission &amp; Humility The Command to the Younger – 1 Peter 5:5 </vt:lpstr>
      <vt:lpstr>Submission &amp; Humility The Command to the Younger – 1 Peter 5:5 </vt:lpstr>
      <vt:lpstr>Submission &amp; Humility The Command to All – 1 Peter 5:5 </vt:lpstr>
      <vt:lpstr>Submission &amp; Humility The Command to All – 1 Peter 5:5 </vt:lpstr>
      <vt:lpstr>Submission &amp; Humility The Command to All – 1 Peter 5:5 </vt:lpstr>
      <vt:lpstr>Submission &amp; Humility The Reason – 1 Peter 5:5 </vt:lpstr>
      <vt:lpstr>Submission &amp; Humility The Reason – 1 Peter 5:5 </vt:lpstr>
      <vt:lpstr>Submission &amp; Humility The Reason – 1 Peter 5:5 </vt:lpstr>
      <vt:lpstr>Submission &amp; Humility The Reason – 1 Peter 5:5 </vt:lpstr>
      <vt:lpstr>Submission &amp; Humility The Reason – 1 Peter 5:5 </vt:lpstr>
      <vt:lpstr>Humility &amp; Exaltation The Command – 1 Peter 5:6 </vt:lpstr>
      <vt:lpstr>Humility &amp; Exaltation The Command – 1 Peter 5:6 </vt:lpstr>
      <vt:lpstr>Humility &amp; Exaltation The Command – 1 Peter 5:6 </vt:lpstr>
      <vt:lpstr>Humility &amp; Exaltation The  Result – 1 Peter 5:6 </vt:lpstr>
      <vt:lpstr>Humility &amp; Exaltation The  Result – 1 Peter 5:6 </vt:lpstr>
      <vt:lpstr>Humility &amp; Anxiety Casting Your Anxieties on God – 1 Peter 5:7</vt:lpstr>
      <vt:lpstr>Humility &amp; Anxiety Casting Your Anxieties on God – 1 Peter 5:7</vt:lpstr>
      <vt:lpstr>Humility &amp; Anxiety God’s Care for You – 1 Peter 5:7</vt:lpstr>
      <vt:lpstr>Humility &amp; Anxiety God’s Care for You – 1 Peter 5:7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2023-04-22T12:00:52Z</dcterms:modified>
</cp:coreProperties>
</file>