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31"/>
  </p:notesMasterIdLst>
  <p:sldIdLst>
    <p:sldId id="296" r:id="rId3"/>
    <p:sldId id="299" r:id="rId4"/>
    <p:sldId id="260" r:id="rId5"/>
    <p:sldId id="300" r:id="rId6"/>
    <p:sldId id="301" r:id="rId7"/>
    <p:sldId id="278" r:id="rId8"/>
    <p:sldId id="302" r:id="rId9"/>
    <p:sldId id="303" r:id="rId10"/>
    <p:sldId id="304" r:id="rId11"/>
    <p:sldId id="279" r:id="rId12"/>
    <p:sldId id="305" r:id="rId13"/>
    <p:sldId id="306" r:id="rId14"/>
    <p:sldId id="280" r:id="rId15"/>
    <p:sldId id="307" r:id="rId16"/>
    <p:sldId id="308" r:id="rId17"/>
    <p:sldId id="309" r:id="rId18"/>
    <p:sldId id="310" r:id="rId19"/>
    <p:sldId id="281" r:id="rId20"/>
    <p:sldId id="311" r:id="rId21"/>
    <p:sldId id="312" r:id="rId22"/>
    <p:sldId id="282" r:id="rId23"/>
    <p:sldId id="313" r:id="rId24"/>
    <p:sldId id="283" r:id="rId25"/>
    <p:sldId id="314" r:id="rId26"/>
    <p:sldId id="284" r:id="rId27"/>
    <p:sldId id="315" r:id="rId28"/>
    <p:sldId id="287" r:id="rId29"/>
    <p:sldId id="297" r:id="rId3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1128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A5AEB6EA-B86C-4C43-B268-F244B32E5F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15256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8228B95-21EB-4025-906B-C1585341E57F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261561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9F6CF0-4FE1-4992-AAD8-98288FA939CF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811677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9F6CF0-4FE1-4992-AAD8-98288FA939C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001892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9F6CF0-4FE1-4992-AAD8-98288FA939C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852942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42BF24C-4FCA-4AC5-8C0C-FDC2164E3CE1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393723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42BF24C-4FCA-4AC5-8C0C-FDC2164E3CE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936571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42BF24C-4FCA-4AC5-8C0C-FDC2164E3CE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256542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42BF24C-4FCA-4AC5-8C0C-FDC2164E3CE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226076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42BF24C-4FCA-4AC5-8C0C-FDC2164E3CE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17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953618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92A2DB-1E2F-4659-B070-F9692E198C35}" type="slidenum">
              <a:rPr lang="en-US" altLang="en-US" smtClean="0"/>
              <a:pPr>
                <a:spcBef>
                  <a:spcPct val="0"/>
                </a:spcBef>
              </a:pPr>
              <a:t>18</a:t>
            </a:fld>
            <a:endParaRPr lang="en-US" alt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0383448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92A2DB-1E2F-4659-B070-F9692E198C35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19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18427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7B096E2-046B-4A25-9C43-4D1996FC9342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8236C660-832D-4EFC-8C8B-6D1275D7246F}" type="slidenum">
              <a:rPr lang="en-US" altLang="en-US">
                <a:solidFill>
                  <a:srgbClr val="000000"/>
                </a:solidFill>
              </a:rPr>
              <a:pPr algn="r"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329468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92A2DB-1E2F-4659-B070-F9692E198C35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20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9281863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7DF3EB-E362-4217-8B86-BF2257AD4632}" type="slidenum">
              <a:rPr lang="en-US" altLang="en-US" smtClean="0"/>
              <a:pPr>
                <a:spcBef>
                  <a:spcPct val="0"/>
                </a:spcBef>
              </a:pPr>
              <a:t>21</a:t>
            </a:fld>
            <a:endParaRPr lang="en-US" alt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478198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7DF3EB-E362-4217-8B86-BF2257AD4632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9687466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05F50FB-1FB7-4234-8B6C-6418639507CE}" type="slidenum">
              <a:rPr lang="en-US" altLang="en-US" smtClean="0"/>
              <a:pPr>
                <a:spcBef>
                  <a:spcPct val="0"/>
                </a:spcBef>
              </a:pPr>
              <a:t>23</a:t>
            </a:fld>
            <a:endParaRPr lang="en-US" alt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0060762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05F50FB-1FB7-4234-8B6C-6418639507CE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6554902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2457A68-1D1D-4E1C-8CBC-5AC8B61F8A9F}" type="slidenum">
              <a:rPr lang="en-US" altLang="en-US" smtClean="0"/>
              <a:pPr>
                <a:spcBef>
                  <a:spcPct val="0"/>
                </a:spcBef>
              </a:pPr>
              <a:t>25</a:t>
            </a:fld>
            <a:endParaRPr lang="en-US" alt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6444867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2457A68-1D1D-4E1C-8CBC-5AC8B61F8A9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8834796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9DFDC9C-CB00-4020-9086-26D71BB02989}" type="slidenum">
              <a:rPr lang="en-US" altLang="en-US" smtClean="0"/>
              <a:pPr>
                <a:spcBef>
                  <a:spcPct val="0"/>
                </a:spcBef>
              </a:pPr>
              <a:t>27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161014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728E302-05BA-4652-94D5-572052F7AC82}" type="slidenum">
              <a:rPr lang="en-US" altLang="en-US" smtClean="0"/>
              <a:pPr>
                <a:spcBef>
                  <a:spcPct val="0"/>
                </a:spcBef>
              </a:pPr>
              <a:t>28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83450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02AF8D-28A8-4714-A753-EA04B8851F6A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081267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02AF8D-28A8-4714-A753-EA04B8851F6A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906929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02AF8D-28A8-4714-A753-EA04B8851F6A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230964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4B0E649-40E0-487D-9D44-ECF86A3A3813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119308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4B0E649-40E0-487D-9D44-ECF86A3A3813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7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689204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4B0E649-40E0-487D-9D44-ECF86A3A3813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8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734246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4B0E649-40E0-487D-9D44-ECF86A3A3813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9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97315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72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546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404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2A08B1-3AD8-49BB-B985-C7A452A922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25294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709B4-BDAE-459F-95A2-5B36DB53A5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6897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3091A-F5CA-4804-B02B-CF0687C0A7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33497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1E3E15-3C13-411F-85F2-9E9EE8534F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73724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C4063C-4811-4D4B-A3FF-2B8C967C0D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58735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85C2E-2EC8-414B-BDD6-35F3F483CF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14227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0B6CE-71F5-46BB-99D5-76D19BD505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34646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5AE03-8786-47DD-A6B7-34D4A44724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4340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794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2EE17-634D-4579-86EF-D4470673D0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92682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A5AEC-38FE-4C5B-87F0-EA8EA7EA11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45466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E30DA-7CD3-4023-8036-89ED8E29BF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6121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4144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97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880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75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5671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9089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60883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FB1B610-0B25-4D61-BD5C-DD0F7F7D68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6731"/>
            <a:ext cx="9144000" cy="1292662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Submission &amp; Humility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 dirty="0">
                <a:solidFill>
                  <a:srgbClr val="FFFF99"/>
                </a:solidFill>
                <a:latin typeface="Arial Narrow" panose="020B0606020202030204" pitchFamily="34" charset="0"/>
              </a:rPr>
              <a:t>The Command to </a:t>
            </a:r>
            <a:r>
              <a:rPr lang="en-US" altLang="en-US" sz="40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All – </a:t>
            </a:r>
            <a:r>
              <a:rPr lang="en-US" altLang="en-US" sz="40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5:5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55931"/>
            <a:ext cx="9144000" cy="5715000"/>
          </a:xfrm>
          <a:noFill/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sz="4400" b="1" i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of you, clothe yourselves with humility toward one </a:t>
            </a:r>
            <a:r>
              <a:rPr lang="en-US" altLang="en-US" sz="4400" b="1" i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another</a:t>
            </a:r>
          </a:p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term for clothe here signifies a garment tied on with a knot such as a slave’s apron or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scarf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6731"/>
            <a:ext cx="9144000" cy="1292662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Submission &amp; Humility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 dirty="0">
                <a:solidFill>
                  <a:srgbClr val="FFFF99"/>
                </a:solidFill>
                <a:latin typeface="Arial Narrow" panose="020B0606020202030204" pitchFamily="34" charset="0"/>
              </a:rPr>
              <a:t>The Command to </a:t>
            </a:r>
            <a:r>
              <a:rPr lang="en-US" altLang="en-US" sz="40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All – </a:t>
            </a:r>
            <a:r>
              <a:rPr lang="en-US" altLang="en-US" sz="40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5:5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55931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Jesus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tied on a slave’s towel when He washed the feet of the disciples as an example of humble service (John 13)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Peter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uses the term metaphorically for wrapping yourself in humility as an identifying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characteristic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7586095"/>
      </p:ext>
    </p:extLst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6731"/>
            <a:ext cx="9144000" cy="1292662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Submission &amp; Humility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 dirty="0">
                <a:solidFill>
                  <a:srgbClr val="FFFF99"/>
                </a:solidFill>
                <a:latin typeface="Arial Narrow" panose="020B0606020202030204" pitchFamily="34" charset="0"/>
              </a:rPr>
              <a:t>The Command to </a:t>
            </a:r>
            <a:r>
              <a:rPr lang="en-US" altLang="en-US" sz="40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All – </a:t>
            </a:r>
            <a:r>
              <a:rPr lang="en-US" altLang="en-US" sz="40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5:5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55931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Humility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an inner attitude of lowliness of mind or even self abasement.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Philippians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2:3-4 - Paul’s call for Christians to be humble minded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Philippians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2:5-8 - Jesus is the greatest example of humility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435680"/>
      </p:ext>
    </p:extLst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6731"/>
            <a:ext cx="9144000" cy="1292662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Submission &amp; Humility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 dirty="0">
                <a:solidFill>
                  <a:srgbClr val="FFFF99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0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Reason – </a:t>
            </a:r>
            <a:r>
              <a:rPr lang="en-US" altLang="en-US" sz="40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5:5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</a:pPr>
            <a:r>
              <a:rPr lang="en-US" altLang="en-US" sz="4400" b="1" i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 is opposed to the proud, </a:t>
            </a:r>
            <a:endParaRPr lang="en-US" altLang="en-US" sz="4400" b="1" i="1" dirty="0" smtClean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spcBef>
                <a:spcPts val="0"/>
              </a:spcBef>
              <a:buNone/>
            </a:pPr>
            <a:r>
              <a:rPr lang="en-US" altLang="en-US" sz="4400" b="1" i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</a:t>
            </a:r>
            <a:r>
              <a:rPr lang="en-US" altLang="en-US" sz="4400" b="1" i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gives grace to the </a:t>
            </a:r>
            <a:r>
              <a:rPr lang="en-US" altLang="en-US" sz="4400" b="1" i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humble</a:t>
            </a:r>
          </a:p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Also in James 4:6. Arises from Proverbs 3:34 and themes in Psalm 138:6; Luke 1:52;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14:11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6731"/>
            <a:ext cx="9144000" cy="1292662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Submission &amp; Humility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 dirty="0">
                <a:solidFill>
                  <a:srgbClr val="FFFF99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0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Reason – </a:t>
            </a:r>
            <a:r>
              <a:rPr lang="en-US" altLang="en-US" sz="40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5:5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opposes, resists, is hostile toward the proud - which includes letting sinners pursue sin (Hosea 4:17, Rom. 1)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Human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pride is an abomination to God (Prov. 6:16-19), He actively opposes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proud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13565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6731"/>
            <a:ext cx="9144000" cy="1292662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Submission &amp; Humility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 dirty="0">
                <a:solidFill>
                  <a:srgbClr val="FFFF99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0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Reason – </a:t>
            </a:r>
            <a:r>
              <a:rPr lang="en-US" altLang="en-US" sz="40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5:5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Examples: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Pharaoh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(Exodus 10:3; 15:9-10),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Nebuchadnezzar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(Daniel 4:25-37),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Belshazzar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(Daniel 5);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Herod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(Acts 12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91890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6731"/>
            <a:ext cx="9144000" cy="1292662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Submission &amp; Humility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 dirty="0">
                <a:solidFill>
                  <a:srgbClr val="FFFF99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0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Reason – </a:t>
            </a:r>
            <a:r>
              <a:rPr lang="en-US" altLang="en-US" sz="40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5:5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Graciousness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a characteristic of God - Exodus 34:6-7.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Examples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: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Hezekiah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(2 Chron. 32:26);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Josiah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(2 Chron. 34:27-28);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Manasseh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(2 Chron. 33:12-13);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Psalmist (Psalm 10:17);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Tax Collector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(Luke 18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13606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6731"/>
            <a:ext cx="9144000" cy="1292662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Submission &amp; Humility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 dirty="0">
                <a:solidFill>
                  <a:srgbClr val="FFFF99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0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Reason – </a:t>
            </a:r>
            <a:r>
              <a:rPr lang="en-US" altLang="en-US" sz="40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5:5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Humility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a requisite to be in Christ’s kingdom (Matt. 5:4) and be great within it (Matt. 18:4)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Eph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2:8-9; Romans 3:24 - salvation from sin comes only by God’s grace through faith in Christ Jesus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084642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6731"/>
            <a:ext cx="9144000" cy="1292662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Humility &amp;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Exaltation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 dirty="0">
                <a:solidFill>
                  <a:srgbClr val="FFFF99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0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Command – 1 Peter 5:6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sz="4400" b="1" i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Therefore humble yourselves under the mighty hand of </a:t>
            </a:r>
            <a:r>
              <a:rPr lang="en-US" altLang="en-US" sz="4400" b="1" i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</a:t>
            </a:r>
          </a:p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“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The mighty hand of God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” is descriptive of His omnipotence and sovereignty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Non-believers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need to obey this command if they are to be saved for God gives grace to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humble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6731"/>
            <a:ext cx="9144000" cy="1292662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Humility &amp;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Exaltation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 dirty="0">
                <a:solidFill>
                  <a:srgbClr val="FFFF99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0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Command – 1 Peter 5:6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Proclaim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God’s commands to the unsaved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– 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umble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yourself,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Seek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Lord &amp; call on His name,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Repent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&amp;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believe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79581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your cell phone or set to vibrate only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sound to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Get up during the preaching only if absolutely necessary (please sit in back if you must leave early)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6731"/>
            <a:ext cx="9144000" cy="1292662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Humility &amp;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Exaltation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 dirty="0">
                <a:solidFill>
                  <a:srgbClr val="FFFF99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0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Command – 1 Peter 5:6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Humbling yourself to seek the Lord &amp; repent is evidence of the Holy Spirit at work - Rom. 3:11-12; John 16:8-11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believer’s disobedience to this command moves him toward pride and all the negative consequences of that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60569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6731"/>
            <a:ext cx="9144000" cy="1292662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Humility &amp; Exaltation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 dirty="0">
                <a:solidFill>
                  <a:srgbClr val="FFFF99"/>
                </a:solidFill>
                <a:latin typeface="Arial Narrow" panose="020B0606020202030204" pitchFamily="34" charset="0"/>
              </a:rPr>
              <a:t>The  </a:t>
            </a:r>
            <a:r>
              <a:rPr lang="en-US" altLang="en-US" sz="40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Result – </a:t>
            </a:r>
            <a:r>
              <a:rPr lang="en-US" altLang="en-US" sz="40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5:6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b="1" i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He may exalt you at the proper time </a:t>
            </a:r>
            <a:endParaRPr lang="en-US" altLang="en-US" b="1" i="1" dirty="0" smtClean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Trying to exalt yourself is an exercise in futility - Proverbs 16:18; 29:23; Matt. 23:12  - The example of Haman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Philippians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2:9-11 - God the Father exalted Jesus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Son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6731"/>
            <a:ext cx="9144000" cy="1292662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Humility &amp; Exaltation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 dirty="0">
                <a:solidFill>
                  <a:srgbClr val="FFFF99"/>
                </a:solidFill>
                <a:latin typeface="Arial Narrow" panose="020B0606020202030204" pitchFamily="34" charset="0"/>
              </a:rPr>
              <a:t>The  </a:t>
            </a:r>
            <a:r>
              <a:rPr lang="en-US" altLang="en-US" sz="40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Result – </a:t>
            </a:r>
            <a:r>
              <a:rPr lang="en-US" altLang="en-US" sz="40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5:6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word for clothe in 1 Peter 5:5 was also used for a stole like garment which was a sign of honor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God’s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exaltation of the humble may not come until you are home in heaven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3128547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Humility &amp; Anxiety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Casting 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Your Anxieties on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God – 1 Peter 5:7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“Anxieties” / worries - the feelings of apprehension about possible negative possibilities in the future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Worries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the world / life include all the normal concerns of life from the mundane to the very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serious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Humility &amp; Anxiety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Casting 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Your Anxieties on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God – 1 Peter 5:7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Humility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allows you to throw the burden of worry onto God and then just focus on obeying Him &amp; doing His will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Philippians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4:6-7 - you cast your anxieties upon God through prayer and then leave them there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064353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Humility &amp; Anxiety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God’s Care for You – 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5:7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 always has an appropriate response to the worries we cast upon Him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God’s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care &amp; love were proven by Christ at Calvary, and His attributes &amp; character guarantee He will do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right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Humility &amp; Anxiety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God’s Care for You – 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5:7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Things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may not work out the way you would like, but God always works them out for what is best  - Joseph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7503340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Humility is a foundational characteristic of the Christian necessary for salvation and for walking with God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Worry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for the future disappears when you humbly leave it in God’s loving hands - He is in control of it anyway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Necessity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Humility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5:5-7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Humility is the opposite of pride &amp; is essential in salvation and successfully living the Christian life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Peter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an example of a humble man  - even referring to himself as a fellow elder instead of an apostle (</a:t>
            </a: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5:1</a:t>
            </a:r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Necessity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Humility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5:5-7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Elders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are to shepherd the flock of God entrusted to them by exercising oversight over them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Elders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are to pursue their work voluntarily and eagerly proving to be examples </a:t>
            </a: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of </a:t>
            </a:r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godliness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885251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Necessity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Humility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5:5-7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Elders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are to be humble for a proud elder would not be a godly example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Peter 5:5-7 - Peter addresses the relationship of humility to submission, exaltation and anxiety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074910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6731"/>
            <a:ext cx="9144000" cy="1292662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Submission &amp;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Humility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 dirty="0">
                <a:solidFill>
                  <a:srgbClr val="FFFF99"/>
                </a:solidFill>
                <a:latin typeface="Arial Narrow" panose="020B0606020202030204" pitchFamily="34" charset="0"/>
              </a:rPr>
              <a:t>The Command to the </a:t>
            </a:r>
            <a:r>
              <a:rPr lang="en-US" altLang="en-US" sz="40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Younger – 1 Peter 5:5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55930"/>
            <a:ext cx="9144000" cy="5602069"/>
          </a:xfrm>
          <a:noFill/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</a:pPr>
            <a:r>
              <a:rPr lang="en-US" altLang="en-US" sz="4400" b="1" i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younger men, likewise, </a:t>
            </a:r>
            <a:endParaRPr lang="en-US" altLang="en-US" sz="4400" b="1" i="1" dirty="0" smtClean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spcBef>
                <a:spcPts val="0"/>
              </a:spcBef>
              <a:buNone/>
            </a:pPr>
            <a:r>
              <a:rPr lang="en-US" altLang="en-US" sz="4400" b="1" i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lang="en-US" altLang="en-US" sz="4400" b="1" i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 to your </a:t>
            </a:r>
            <a:r>
              <a:rPr lang="en-US" altLang="en-US" sz="4400" b="1" i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elders</a:t>
            </a:r>
          </a:p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“Likewise” / in the same manner elders submit to the Chief Shepherd, the younger are to submit to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elders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6731"/>
            <a:ext cx="9144000" cy="1292662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Submission &amp;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Humility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 dirty="0">
                <a:solidFill>
                  <a:srgbClr val="FFFF99"/>
                </a:solidFill>
                <a:latin typeface="Arial Narrow" panose="020B0606020202030204" pitchFamily="34" charset="0"/>
              </a:rPr>
              <a:t>The Command to the </a:t>
            </a:r>
            <a:r>
              <a:rPr lang="en-US" altLang="en-US" sz="40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Younger – 1 Peter 5:5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55930"/>
            <a:ext cx="9144000" cy="5602069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general command is for the younger to show respect &amp; honor to those who are older (Leviticus 19:32)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Showing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respect &amp; honor is not an equivalent of being in submission - not all who are older are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wise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51783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6731"/>
            <a:ext cx="9144000" cy="1292662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Submission &amp;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Humility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 dirty="0">
                <a:solidFill>
                  <a:srgbClr val="FFFF99"/>
                </a:solidFill>
                <a:latin typeface="Arial Narrow" panose="020B0606020202030204" pitchFamily="34" charset="0"/>
              </a:rPr>
              <a:t>The Command to the </a:t>
            </a:r>
            <a:r>
              <a:rPr lang="en-US" altLang="en-US" sz="40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Younger – 1 Peter 5:5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55930"/>
            <a:ext cx="9144000" cy="5602069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immediate context is elders in churches to whom submission is due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adjective is masculine resulting in some translating it as “younger men,” but it can encompass both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genders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717036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6731"/>
            <a:ext cx="9144000" cy="1292662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Submission &amp;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Humility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 dirty="0">
                <a:solidFill>
                  <a:srgbClr val="FFFF99"/>
                </a:solidFill>
                <a:latin typeface="Arial Narrow" panose="020B0606020202030204" pitchFamily="34" charset="0"/>
              </a:rPr>
              <a:t>The Command to the </a:t>
            </a:r>
            <a:r>
              <a:rPr lang="en-US" altLang="en-US" sz="40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Younger – 1 Peter 5:5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55930"/>
            <a:ext cx="9144000" cy="5602069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Younger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men may need some additional direction (Titus 2:6-8),  and encouragement (1 Timothy 4:12)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Humility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needed in order to submit to someone else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999701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822</TotalTime>
  <Words>1048</Words>
  <Application>Microsoft Office PowerPoint</Application>
  <PresentationFormat>On-screen Show (4:3)</PresentationFormat>
  <Paragraphs>124</Paragraphs>
  <Slides>28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Arial Narrow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The Necessity of Humility 1 Peter 5:5-7</vt:lpstr>
      <vt:lpstr>The Necessity of Humility 1 Peter 5:5-7</vt:lpstr>
      <vt:lpstr>The Necessity of Humility 1 Peter 5:5-7</vt:lpstr>
      <vt:lpstr>Submission &amp; Humility The Command to the Younger – 1 Peter 5:5 </vt:lpstr>
      <vt:lpstr>Submission &amp; Humility The Command to the Younger – 1 Peter 5:5 </vt:lpstr>
      <vt:lpstr>Submission &amp; Humility The Command to the Younger – 1 Peter 5:5 </vt:lpstr>
      <vt:lpstr>Submission &amp; Humility The Command to the Younger – 1 Peter 5:5 </vt:lpstr>
      <vt:lpstr>Submission &amp; Humility The Command to All – 1 Peter 5:5 </vt:lpstr>
      <vt:lpstr>Submission &amp; Humility The Command to All – 1 Peter 5:5 </vt:lpstr>
      <vt:lpstr>Submission &amp; Humility The Command to All – 1 Peter 5:5 </vt:lpstr>
      <vt:lpstr>Submission &amp; Humility The Reason – 1 Peter 5:5 </vt:lpstr>
      <vt:lpstr>Submission &amp; Humility The Reason – 1 Peter 5:5 </vt:lpstr>
      <vt:lpstr>Submission &amp; Humility The Reason – 1 Peter 5:5 </vt:lpstr>
      <vt:lpstr>Submission &amp; Humility The Reason – 1 Peter 5:5 </vt:lpstr>
      <vt:lpstr>Submission &amp; Humility The Reason – 1 Peter 5:5 </vt:lpstr>
      <vt:lpstr>Humility &amp; Exaltation The Command – 1 Peter 5:6 </vt:lpstr>
      <vt:lpstr>Humility &amp; Exaltation The Command – 1 Peter 5:6 </vt:lpstr>
      <vt:lpstr>Humility &amp; Exaltation The Command – 1 Peter 5:6 </vt:lpstr>
      <vt:lpstr>Humility &amp; Exaltation The  Result – 1 Peter 5:6 </vt:lpstr>
      <vt:lpstr>Humility &amp; Exaltation The  Result – 1 Peter 5:6 </vt:lpstr>
      <vt:lpstr>Humility &amp; Anxiety Casting Your Anxieties on God – 1 Peter 5:7</vt:lpstr>
      <vt:lpstr>Humility &amp; Anxiety Casting Your Anxieties on God – 1 Peter 5:7</vt:lpstr>
      <vt:lpstr>Humility &amp; Anxiety God’s Care for You – 1 Peter 5:7</vt:lpstr>
      <vt:lpstr>Humility &amp; Anxiety God’s Care for You – 1 Peter 5:7</vt:lpstr>
      <vt:lpstr>Conclusions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Microsoft account</cp:lastModifiedBy>
  <cp:revision>53</cp:revision>
  <dcterms:modified xsi:type="dcterms:W3CDTF">2023-04-22T12:00:52Z</dcterms:modified>
</cp:coreProperties>
</file>