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4"/>
  </p:notesMasterIdLst>
  <p:sldIdLst>
    <p:sldId id="296" r:id="rId3"/>
    <p:sldId id="299" r:id="rId4"/>
    <p:sldId id="260" r:id="rId5"/>
    <p:sldId id="278" r:id="rId6"/>
    <p:sldId id="305" r:id="rId7"/>
    <p:sldId id="279" r:id="rId8"/>
    <p:sldId id="306" r:id="rId9"/>
    <p:sldId id="300" r:id="rId10"/>
    <p:sldId id="307" r:id="rId11"/>
    <p:sldId id="301" r:id="rId12"/>
    <p:sldId id="308" r:id="rId13"/>
    <p:sldId id="280" r:id="rId14"/>
    <p:sldId id="302" r:id="rId15"/>
    <p:sldId id="303" r:id="rId16"/>
    <p:sldId id="309" r:id="rId17"/>
    <p:sldId id="281" r:id="rId18"/>
    <p:sldId id="304" r:id="rId19"/>
    <p:sldId id="310" r:id="rId20"/>
    <p:sldId id="282" r:id="rId21"/>
    <p:sldId id="312" r:id="rId22"/>
    <p:sldId id="283" r:id="rId23"/>
    <p:sldId id="313" r:id="rId24"/>
    <p:sldId id="314" r:id="rId25"/>
    <p:sldId id="284" r:id="rId26"/>
    <p:sldId id="315" r:id="rId27"/>
    <p:sldId id="316" r:id="rId28"/>
    <p:sldId id="286" r:id="rId29"/>
    <p:sldId id="317" r:id="rId30"/>
    <p:sldId id="287" r:id="rId31"/>
    <p:sldId id="318" r:id="rId32"/>
    <p:sldId id="29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5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0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752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3552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9287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0199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879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30845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6845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31803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76509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2577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16158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8114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41783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2015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6695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6815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482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Importance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Benefits include shared work load (Exodus 18) &amp; multiplicity of counselors (Prov. 11:14; 15:22)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Biblical pattern - and not following the Biblical pattern only increases the problems a church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4566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Importance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key issue is having qualified Elders, not having every office title filled. Elders are added as men are qualified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801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Position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Fellow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  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is an apostle but uses a humble designation by which he identifies with those he is writing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ministry was that of an Elder, so his exhortation &amp; command is based on his doing this in his own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Position: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Witness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tells what he has seen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 witness of Jesus and His sufferings through the time of His arrest and trial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exhortation &amp; command is based on Jesus’ example which he pointed out in 2:21-24; 3:15-18 &amp; 4:1, 13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946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Position: Partaker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participates in something with someone else - a partner, companion, associate or sharer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at the transfiguration which revealed Christ’s glory, but that was in the past and not something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1064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Position: Partaker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of Peter &amp; all Christians is Jesus’ future glorious return - 1 Peter 1:4, 7, 11; 2:12; 3:15; 4:7, 13; 5:10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39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Flock: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Flock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Christians, those caused by God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to be born again to a living hope through the resurrection of the Jesus Christ from the dead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- 1 Peter 1:3, 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Flock: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Work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Shepherd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flock of God among you, exercising oversight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feed theologically, protect from false teachers, guide in practical matters of living the Christian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720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Flock: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Work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preached the kingdom, declared the whole counsel of God, opposed error even among leaders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Equipped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saints for ministry; preached the word &amp; reprove, rebuke, exhort, instruct people with patience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823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57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Desire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under compulsion, but voluntarily, according to the will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Compulsion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done out of outside pressure or obligation.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hirelings of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10:12-13.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57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Desire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a reference to internal conviction by God - 1 Corinthians 9:16; Jeremiah 20:9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Voluntarily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opposite of external force, it is to freely choose to do it - a first requirement in 1 Tim. 3:1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Motive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for sordid gain, but with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eagerness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sordid gain, being shamefully greedy for material gain or profit. A mark of a false teacher - 1 Peter 2:3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eagerness - a willing readiness, alacrity. Out of love for the Lord  - 2 Cor.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Motive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wrong for churches to purposely keep their pastor(s) poor, faithful pastors are worthy of double honor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wrong for pastor(s) to demand a certain amount for they are to model trust in Christ to provide (Matt. 6:33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019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Motive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Beware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those who exploit and those that want to feather their own nest - they are poor examples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 best &amp; may be hirelings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7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4321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Manner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5334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lording it over . . . but proving to be examples to the flock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leaders are not to be like the Gentiles exercising dominion, subduing, treating others like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527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Manner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shepherd has authority - Hebrews 13:17 - but as those who sacrifice for the sheep, not tyrants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lead by their example of godliness leading and by knowledge of the Word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3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Flock: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Manner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Beware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church leaders that demand obedience because of their position and flee tyrants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church leaders who are watching over your soul - let them do that with joy, not grief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2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Reward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Chief Shepherd is the Lord Jesus Christ - the Shepherd and Guardian of your soul (2:25).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under-shepherds with great responsibilities, but can look forward to reward because of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Reward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unfading crown of glory was a contrast to the temporal wreaths given to honor sports winners &amp; civic leaders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48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Beware of those that have wrong desires &amp; motives for church leadership positions they are detrimental to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&amp; encourage church leaders who have proper desires &amp; motives and lead you by godly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examplelory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Shepherding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Flock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Peter 5:1-4 are directions to elders on their role in helping the congregation respond properly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Peter 5:1-4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can’t know what an Elder is to be like if you don’t know what God says about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responsibilities of Elders can be intimidating, but if God calls you to it, He will enable you to do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leadership is a life of sacrifice but its present reward is seeing God act, &amp; its future reward is eternal glory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6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exhort is to request, appeal, urge, beg, plead, implore someone - here it is to shepherd the flock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presbuvteroV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presbuterpos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those older in age or those holding a religious or civic leadership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position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Overseer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(Bishop),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ejpisvskopoV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episkopos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responsible to care for, watch over the welfare of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Shepherd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(Pastor),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poimhvn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poimiān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a person who leads, feeds, waters, protects, heals, finds lost sheep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13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Equivalence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Elder, Overseer and Shepherd all refer to the same person - office, responsibility &amp; work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20:17- 35 - Elders are overseers of the flock which they are to guard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shepherd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Equivalence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 appointed to be Elders in Titus 1:5 are defined as Overseers in Titus 1:8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9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Plurality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uses the plural form,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elders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instead of a singular form such as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each elder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1776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38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Elders, Overseers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Shepherds: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Plurality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5:1-4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7604"/>
            <a:ext cx="9144000" cy="548039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 churches with multiple elders: Jerusalem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11:50),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Derbe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Lystra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Iconium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Anitoch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14:23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Ephesus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20:17, 1 Tim. 3:17, 5:17-25)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Philippi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(Phil. 1:1),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churches in Crete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(Titus 1:5).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 James 5:14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63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785</TotalTime>
  <Words>1216</Words>
  <Application>Microsoft Office PowerPoint</Application>
  <PresentationFormat>On-screen Show (4:3)</PresentationFormat>
  <Paragraphs>120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Shepherding the Flock 1 Peter 5:1-4</vt:lpstr>
      <vt:lpstr>Elders, Overseers &amp; Shepherds 1 Peter 5:1-4</vt:lpstr>
      <vt:lpstr>Elders, Overseers &amp; Shepherds 1 Peter 5:1-4</vt:lpstr>
      <vt:lpstr>Elders, Overseers &amp; Shepherds: Equivalence  - 1 Peter 5:1-4</vt:lpstr>
      <vt:lpstr>Elders, Overseers &amp; Shepherds: Equivalence  - 1 Peter 5:1-4</vt:lpstr>
      <vt:lpstr>Elders, Overseers &amp; Shepherds:  Plurality  - 1 Peter 5:1-4</vt:lpstr>
      <vt:lpstr>Elders, Overseers &amp; Shepherds:  Plurality  - 1 Peter 5:1-4</vt:lpstr>
      <vt:lpstr>Elders, Overseers &amp; Shepherds:  Importance - 1 Peter 5:1-4</vt:lpstr>
      <vt:lpstr>Elders, Overseers &amp; Shepherds:  Importance - 1 Peter 5:1-4</vt:lpstr>
      <vt:lpstr>Peter’s Position: Fellow Elder    1 Peter 5:1</vt:lpstr>
      <vt:lpstr>Peter’s Position: Witness 1 Peter 5:1</vt:lpstr>
      <vt:lpstr>Peter’s Position: Partaker  1 Peter 5:1</vt:lpstr>
      <vt:lpstr>Peter’s Position: Partaker  1 Peter 5:1</vt:lpstr>
      <vt:lpstr>Shepherding The Flock:  The Flock  - 1 Peter 5:2</vt:lpstr>
      <vt:lpstr>Shepherding The Flock:  The Work  - 1 Peter 5:2</vt:lpstr>
      <vt:lpstr>Shepherding The Flock:  The Work  - 1 Peter 5:2</vt:lpstr>
      <vt:lpstr>Shepherding The Flock:  The Desire  - 1 Peter 5:2</vt:lpstr>
      <vt:lpstr>Shepherding The Flock:  The Desire  - 1 Peter 5:2</vt:lpstr>
      <vt:lpstr>Shepherding The Flock:  The Motive  - 1 Peter 5:2</vt:lpstr>
      <vt:lpstr>Shepherding The Flock:  The Motive  - 1 Peter 5:2</vt:lpstr>
      <vt:lpstr>Shepherding The Flock:  The Motive  - 1 Peter 5:2</vt:lpstr>
      <vt:lpstr>Shepherding The Flock:  The Manner  - 1 Peter 5:3</vt:lpstr>
      <vt:lpstr>Shepherding The Flock:  The Manner  - 1 Peter 5:3</vt:lpstr>
      <vt:lpstr>Shepherding The Flock:  The Manner  - 1 Peter 5:3</vt:lpstr>
      <vt:lpstr>Reward 1 Peter 5:4</vt:lpstr>
      <vt:lpstr>Reward 1 Peter 5:4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2023-04-16T02:28:03Z</dcterms:modified>
</cp:coreProperties>
</file>