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5"/>
  </p:notesMasterIdLst>
  <p:sldIdLst>
    <p:sldId id="296" r:id="rId3"/>
    <p:sldId id="299" r:id="rId4"/>
    <p:sldId id="260" r:id="rId5"/>
    <p:sldId id="278" r:id="rId6"/>
    <p:sldId id="279" r:id="rId7"/>
    <p:sldId id="301" r:id="rId8"/>
    <p:sldId id="280" r:id="rId9"/>
    <p:sldId id="302" r:id="rId10"/>
    <p:sldId id="303" r:id="rId11"/>
    <p:sldId id="281" r:id="rId12"/>
    <p:sldId id="304" r:id="rId13"/>
    <p:sldId id="282" r:id="rId14"/>
    <p:sldId id="283" r:id="rId15"/>
    <p:sldId id="305" r:id="rId16"/>
    <p:sldId id="284" r:id="rId17"/>
    <p:sldId id="306" r:id="rId18"/>
    <p:sldId id="286" r:id="rId19"/>
    <p:sldId id="307" r:id="rId20"/>
    <p:sldId id="300" r:id="rId21"/>
    <p:sldId id="308" r:id="rId22"/>
    <p:sldId id="287" r:id="rId23"/>
    <p:sldId id="29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89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30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6423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4999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7925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C528F-F21E-4101-AE81-5F4E767A82E1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46006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C528F-F21E-4101-AE81-5F4E767A82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88822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757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199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844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5635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030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Rejoice in Suffering for Christ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4:13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commanded them to keep rejoicing if they share the sufferings of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world hates Christians who live for Christ because the world hates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Rejoice in Suffering for Christ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Peter 4:13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less a society upholds righteous standards the more it will persecute those who live by righteous standards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Rejoicing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present suffering for the sake of Christ is magnified when He returns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4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Blessing of Being Reviled for Christ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4:14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Revile is more than occasional insult - to upbraid, scold, reproach - it is linked to persecution Mt. 5:11; Lk 6:22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when reviled because the Spirit of glory and of God rest on you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Blessed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because your reward in heaven is great &amp; you are being treated like the prophets - Matt. 5:10-12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Suffering for the Right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Reason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4:15-16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can also suffer because of their own sin. Murder &amp; theft are specific violations and evildoer is general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Troublesome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meddler - “overseer of what is not his concern” - a social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nuisance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Suffering for the Right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Reason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4:15-16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not to be ashamed of being a “Christian”  - a derogatory term that became a title of honor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Judgment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4:17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does not judge Christians for condemnation (Rom. 8:1), for Jesus has paid the redemption price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Malachi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3 - God purifies and refines His people first and then judges / condemns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sinners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Judgment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4:17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Thess. 1:6-10 - God will deal out retribution to all who do not know God and do not obey the gospel of Christ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6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Hopelessness of the Godless and Sinners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4:18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Salvation cannot be earned - Eph. 2:8-9; Titus 3:5, it requires the Holy Spirit’s intervention -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16:8-11; 44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to be worked out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(Phil. 2:12)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and maturity requires hard work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(2 Peter 1:5-8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Hopelessness of the Godless and Sinners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4:18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difficult for the righteous is impossible for the unrighteous  - Rev. 20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27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Trusting God and Doing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Right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4:19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light of God’s sovereignty even in suffering,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commit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your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soul to our faithful Creator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character and infinite attributes assure us He will carry out His will &amp; keep His promises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everything</a:t>
            </a:r>
          </a:p>
        </p:txBody>
      </p:sp>
    </p:spTree>
    <p:extLst>
      <p:ext uri="{BB962C8B-B14F-4D97-AF65-F5344CB8AC3E}">
        <p14:creationId xmlns:p14="http://schemas.microsoft.com/office/powerpoint/2010/main" val="289533732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Trusting God and Doing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Right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4:19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believing &amp; trusting God, the Christian life becomes a matter of simply knowing &amp; doing right - God’s will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69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You’re are safe in God’s hands even when you suffer for righteousness - Jesus’ has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overcome the world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Suffering According to the Will of God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4:12-19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Tragic murders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Main-stream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News Media response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pity the sexually perverse because we know their lives would be better if they walked with Christ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9424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Spiritual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War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6532"/>
            <a:ext cx="9144000" cy="6151468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adversary (devil, Satan, accuser of the brethren, god of this age) seeks to usurp God &amp; keep people from 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sovereign and Satan is limited. God can bring good even out of Satan’s evil - Romans 8:28; Gen. 50:20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points to Jesus as the example of suffering according to the will of God &amp; achieving victory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soldier arming himself for battle, arm yourself for spiritual warfare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participate in former sinful ways of life, remember God is judge &amp; the Christian has eternal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end of all things has drawn near, so have sound judgment &amp; sobriety for prayer &amp; live for God’s glory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need to be prepared for the fiery ordeal that is present and for those that 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Peter 4:12-19</a:t>
            </a:r>
          </a:p>
        </p:txBody>
      </p:sp>
    </p:spTree>
    <p:extLst>
      <p:ext uri="{BB962C8B-B14F-4D97-AF65-F5344CB8AC3E}">
        <p14:creationId xmlns:p14="http://schemas.microsoft.com/office/powerpoint/2010/main" val="167802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Suffering is Not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Strange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4:12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Jewish culture was used to suffering for God, but Gentile Christians were not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not to be surprised at the fiery ordeal among them - it is not as if something alien had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arrived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Suffering is Not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Strange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4:12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Fiery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ordeal - in this context, a reference to Proverbs 27:21 - a refining fire - see James 1:2-4, Romans 5:3-11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particular fiery ordeal among them that is related to suffering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</a:p>
        </p:txBody>
      </p:sp>
    </p:spTree>
    <p:extLst>
      <p:ext uri="{BB962C8B-B14F-4D97-AF65-F5344CB8AC3E}">
        <p14:creationId xmlns:p14="http://schemas.microsoft.com/office/powerpoint/2010/main" val="128266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Suffering is Not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Strange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4:12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few of the warnings of suffering for Christ  - John 15:19-21; 16:33; Acts 14:21-22; 1 Thess. 3:2-4; 2 Tim. 3:12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may be surprised because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344487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It is outside their frame of reference.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They received a partial gospel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4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807</TotalTime>
  <Words>825</Words>
  <Application>Microsoft Office PowerPoint</Application>
  <PresentationFormat>On-screen Show (4:3)</PresentationFormat>
  <Paragraphs>88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Suffering According to the Will of God  1 Peter 4:12-19</vt:lpstr>
      <vt:lpstr>Spiritual War</vt:lpstr>
      <vt:lpstr>Review 1 Peter 4</vt:lpstr>
      <vt:lpstr>Review 1 Peter 4</vt:lpstr>
      <vt:lpstr>Suffering is Not Strange 1 Peter 4:12</vt:lpstr>
      <vt:lpstr>Suffering is Not Strange 1 Peter 4:12</vt:lpstr>
      <vt:lpstr>Suffering is Not Strange 1 Peter 4:12</vt:lpstr>
      <vt:lpstr>Rejoice in Suffering for Christ  1 Peter 4:13</vt:lpstr>
      <vt:lpstr>Rejoice in Suffering for Christ  1 Peter 4:13</vt:lpstr>
      <vt:lpstr>The Blessing of Being Reviled for Christ  1 Peter 4:14</vt:lpstr>
      <vt:lpstr>Suffering for the Right Reason 1 Peter 4:15-16</vt:lpstr>
      <vt:lpstr>Suffering for the Right Reason 1 Peter 4:15-16</vt:lpstr>
      <vt:lpstr>The Judgment of God 1 Peter 4:17</vt:lpstr>
      <vt:lpstr>The Judgment of God 1 Peter 4:17</vt:lpstr>
      <vt:lpstr>Hopelessness of the Godless and Sinners  1 Peter 4:18</vt:lpstr>
      <vt:lpstr>Hopelessness of the Godless and Sinners  1 Peter 4:18</vt:lpstr>
      <vt:lpstr>Trusting God and Doing Right 1 Peter 4:19</vt:lpstr>
      <vt:lpstr>Trusting God and Doing Right 1 Peter 4:19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2023-04-01T21:53:10Z</dcterms:modified>
</cp:coreProperties>
</file>