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1"/>
  </p:notesMasterIdLst>
  <p:sldIdLst>
    <p:sldId id="296" r:id="rId3"/>
    <p:sldId id="299" r:id="rId4"/>
    <p:sldId id="260" r:id="rId5"/>
    <p:sldId id="300" r:id="rId6"/>
    <p:sldId id="302" r:id="rId7"/>
    <p:sldId id="301" r:id="rId8"/>
    <p:sldId id="278" r:id="rId9"/>
    <p:sldId id="303" r:id="rId10"/>
    <p:sldId id="304" r:id="rId11"/>
    <p:sldId id="279" r:id="rId12"/>
    <p:sldId id="305" r:id="rId13"/>
    <p:sldId id="280" r:id="rId14"/>
    <p:sldId id="281" r:id="rId15"/>
    <p:sldId id="306" r:id="rId16"/>
    <p:sldId id="308" r:id="rId17"/>
    <p:sldId id="307" r:id="rId18"/>
    <p:sldId id="287" r:id="rId19"/>
    <p:sldId id="29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7470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4032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83985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27413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1269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048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2393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112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791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physical resurrection confirms His sacrifice for sin was accepted and gives hope for our own resurrection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Resurrection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radical hope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resurrection body was physical yet radically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changed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relationship to men was also changed by His resurrection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rose from the dead as the King of kings and Lord of lords (1 Timothy 6:15; Revelation 17:14)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1837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829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Returning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Sovereign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will be the same in nature, but not in condition - Revelation 19:11-16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prophecy has declared from early on that one day Messiah will come and set up an earthly kingdom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Responses of 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Subjects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will return as sovereign over the universe - so all humanity will be His subjects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openly rebellious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( 1 Cor. 6:9-10).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is eternal damnation in the lake of fire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(Matt.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25:41-16; 2 Thess. 1:7-9; Rev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16:21; 19:19; 20:15)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Responses of 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Subjects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passively rebellious seeking to ignore Him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(Romans 1:21, 28).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is also the eternal lake of fire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(Psalm 14:1-2, Rom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1:20)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acknowledge God, but it will be false religions &amp; cults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(Romans 1:25).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is also the eternal lake of fire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(Romans 2)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973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Responses of 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Subjects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claim to be part of Christianity, but they are false 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7:21-23,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26-27).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is also the eternal lake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2966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Responses of 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Subjects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few will repent from their sin &amp; have faith in the person &amp; work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Jesus. 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 be heaven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struggle against sin but their direction is the narrow road to life, not the broad way to destruction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664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came as the Suffering Servant and became the Risen King who returns as Sovereign over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universe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is your response to Him?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origin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Easter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ancient early Spring festival in England which was substituted as a time reference in the KJV in Acts 12:4 for Passover which also occurs in early Spring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Cultural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Aspects of “Easter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New clothes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Family gatherings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Special dinners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Easter Basket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Easter Egg hunts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Spring themed decorations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4287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the Easter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Bunny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Spring break instead of Easter Break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Few schools explain historical origin of Easter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Less recognition as a Religious holiday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Easter cards usually Spring themed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7846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let cultural traditions conceal or confuse what God has done or hinder worship of Him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 of Jesus Christ from the dead is he pivotal event of human history &amp; focal point of human hope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6351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Suffering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Servant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Isaiah 52:13-53:12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first coming was as a suffering servant instead of a conquering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monarch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stately appearance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Like a lamb, not a lion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Rejected, oppressed &amp; afflicted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Died with criminals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Suffering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Servant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Isaiah 52:13-53:12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rejected by the Jewish religious leaders, that generation, and the Roman Governor - Luke 23:13-25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Pilate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a weak man that yielded to the mob instead of doing what he knew was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840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Suffering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Servant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Isaiah 52:13-53:12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in Jesus’ rejection by man that He was able to accomplish the purpose for which He came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death as the payment for sin was critical, but without the resurrection it would not have given hope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70547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805</TotalTime>
  <Words>672</Words>
  <Application>Microsoft Office PowerPoint</Application>
  <PresentationFormat>On-screen Show (4:3)</PresentationFormat>
  <Paragraphs>82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Risen King Selected Scriptures</vt:lpstr>
      <vt:lpstr>The Risen King Selected Scriptures</vt:lpstr>
      <vt:lpstr>The Risen King Selected Scriptures</vt:lpstr>
      <vt:lpstr>The Risen King Selected Scriptures</vt:lpstr>
      <vt:lpstr>The Suffering Servant Isaiah 52:13-53:12</vt:lpstr>
      <vt:lpstr>The Suffering Servant Isaiah 52:13-53:12</vt:lpstr>
      <vt:lpstr>The Suffering Servant Isaiah 52:13-53:12</vt:lpstr>
      <vt:lpstr>The Risen King</vt:lpstr>
      <vt:lpstr>The Risen King</vt:lpstr>
      <vt:lpstr>The Returning Sovereign</vt:lpstr>
      <vt:lpstr>The Responses of His Subjects</vt:lpstr>
      <vt:lpstr>The Responses of His Subjects</vt:lpstr>
      <vt:lpstr>The Responses of His Subjects</vt:lpstr>
      <vt:lpstr>The Responses of His Subjects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50</cp:revision>
  <dcterms:modified xsi:type="dcterms:W3CDTF">2023-04-06T23:32:48Z</dcterms:modified>
</cp:coreProperties>
</file>