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300" r:id="rId6"/>
    <p:sldId id="278" r:id="rId7"/>
    <p:sldId id="279" r:id="rId8"/>
    <p:sldId id="301" r:id="rId9"/>
    <p:sldId id="280" r:id="rId10"/>
    <p:sldId id="302" r:id="rId11"/>
    <p:sldId id="281" r:id="rId12"/>
    <p:sldId id="303" r:id="rId13"/>
    <p:sldId id="304" r:id="rId14"/>
    <p:sldId id="282" r:id="rId15"/>
    <p:sldId id="306" r:id="rId16"/>
    <p:sldId id="307" r:id="rId17"/>
    <p:sldId id="283" r:id="rId18"/>
    <p:sldId id="308" r:id="rId19"/>
    <p:sldId id="309" r:id="rId20"/>
    <p:sldId id="284" r:id="rId21"/>
    <p:sldId id="310" r:id="rId22"/>
    <p:sldId id="311" r:id="rId23"/>
    <p:sldId id="286" r:id="rId24"/>
    <p:sldId id="312" r:id="rId25"/>
    <p:sldId id="287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89" autoAdjust="0"/>
    <p:restoredTop sz="94707" autoAdjust="0"/>
  </p:normalViewPr>
  <p:slideViewPr>
    <p:cSldViewPr>
      <p:cViewPr varScale="1">
        <p:scale>
          <a:sx n="106" d="100"/>
          <a:sy n="106" d="100"/>
        </p:scale>
        <p:origin x="130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4947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977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8868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8899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040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9310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46635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03341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4055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7948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5101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232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Proclamation of Christ’s Victory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Jesus, in His spirit, went &amp; made a proclamation / declaration of His victory over sin &amp; death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spirits now in prison are demons in Tartarus or evil men in Hades is irrelevant to Peter’s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point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Proclamation of Christ’s Victory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message of their condemnation for demons cannot be redeemed &amp; men die once &amp; are judged (Heb. 9:27)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period of their disobedience was during the days of Noah when the wickedness of man was especially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great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34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Proclamation of Christ’s Victory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patience is seen in that during the 120 years of building the ark, Noah was also a preacher of righteousness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mentioned because it was during His days these spirits committed their evil, &amp; Noah is another example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73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Salvation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Baptism corresponds to / is the antitype of God’s salvation of Noah during the flood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the result of any human work (Rom 3:20, 27-28; 11:6; Eph. 2:8-9; 2 Tim 1:9; Titus 3:3-5).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Salvation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baptism done as a means of salvation instead of an expression of salvation is contrary to Biblical teaching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baptism in 1 Peter 3:21 is dry. Water was the danger to Noah’s life, not the means of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265839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Salvation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directly states this is baptism is “not the removal of dirt from the flesh” eliminating water as the agent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Baptism is spiritual in nature - an appeal to God for a good conscience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Appeal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ejperwvthma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eperōtāma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(pledge) is a technical term for affirming the conditions of a contract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6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Salvation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sin requires repentance to believe and confess the person and work of Jesus - Rom. 10:9-10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6 - baptism is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declaration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old self is crucified with Jesus &amp; the new self is risen to newness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Salvation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saved because he found grace in the eyes of Yahweh, believed Him and therefore obeyed Him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by God’s grace through faith in Jesus &amp; baptism by the Holy Spirit to be new creations (1 Tim 1:5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94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Salvation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Baptism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important Christian rite (ordinance) done in obedience to Jesus command - Matthew 28:18-20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Baptism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result of salvation by God’s grace through faith in Christ and not a means of salvation</a:t>
            </a:r>
          </a:p>
        </p:txBody>
      </p:sp>
    </p:spTree>
    <p:extLst>
      <p:ext uri="{BB962C8B-B14F-4D97-AF65-F5344CB8AC3E}">
        <p14:creationId xmlns:p14="http://schemas.microsoft.com/office/powerpoint/2010/main" val="204390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Salvation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Acts 2:38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Acts 2:38 - can be translated as either baptized . . .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“for the purpose of”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“because of”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. . forgiveness of sins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links forgiveness of sin with repentance independent of baptism in Acts 3:19; 5:31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10:43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Salvation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Acts 2:38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Day of Pentecost, the people would have linked Peter’s call to repent &amp; be baptized with John’s baptism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Acts 10:44-48 the Holy Spirit came upon the Gentiles, fulfilling Jesus’ promise, before they were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baptized</a:t>
            </a:r>
          </a:p>
        </p:txBody>
      </p:sp>
    </p:spTree>
    <p:extLst>
      <p:ext uri="{BB962C8B-B14F-4D97-AF65-F5344CB8AC3E}">
        <p14:creationId xmlns:p14="http://schemas.microsoft.com/office/powerpoint/2010/main" val="307959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Baptism &amp; Salvation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Acts 2:38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Major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passages on salvation (Rom 3:21-30; 10:9-10;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15:1-11; Gal 2:16;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2:1-10, Phil 3:7-14)  - do not mention Baptism nor does 1 John though it was written for that purpose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Baptism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extremely important, but salvation comes on only by God’s grace through faith in Jesus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35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Victory of Jesus Christ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Victory Over Death - the resurrection of Jesus was His triumph over death - and it is a core belief of the gospel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Position of Authority - Jesus is at the right hand of the Father (Mt. 26:64; Acts 5:31; Col 3:1;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Heb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1:3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Victory of Jesus Christ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3:21-22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Subjugation of Enemies - Jesus ascends after subjugating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things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Himself - Eph. 1:19-21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06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be dismayed if it is within God’s will that you suffer for the sake of righteousness for God has a plan for it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sufferer has become Christ the victor; Christ the crucified has become Christ the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crowned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Barclay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Victory of Christ’s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3:17-22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Improper interpretations often arise from forcing passages into a theological box &amp;  interpreting out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context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Peter 3:13-4:6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3:17-22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Peter 3:1:1-2:10 - The Christians’ identity in Jesus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2:11-3:12  - Submission to God and the lines of authority extending from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3:13-17 - Responding in godliness when you suffer for doing what is right before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2202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According to the Will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better, it is superior, it is an advantage to suffer for doing good rather than doing bad &amp; is commendable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at work to accomplish His will even when you do not understand what He is doing / allowing or why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Victory in the Suffering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Christ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points to Jesus’ suffering for sins as the example for us to follow when we suffer for righteousness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Jesus’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suffering includes everything leading up to its culmination in His being forsaken by God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death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Victory in the Suffering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Christ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extent of Jesus’ atonement was “once for all” (Heb. 7:27; 9:12, 25; 10:10-13)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substitution was the “the just for the unjust”  - the supreme example of suffering unjustly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426066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Victory in the Suffering of Christ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this so that He might bring you to God by removing the sin that causes the separation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(Isa 59:2; Col 1:20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Bring,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prosavgw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prosagō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60425" lvl="1" indent="-515938" eaLnBrk="1" hangingPunct="1">
              <a:buNone/>
              <a:tabLst>
                <a:tab pos="28892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to bring a priest to door of meeting at the Tabernacle.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60425" lvl="1" indent="-515938" eaLnBrk="1" hangingPunct="1">
              <a:buNone/>
              <a:tabLst>
                <a:tab pos="28892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to give access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Victory in the Suffering of Christ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put to death,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qanatovw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thanatoō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executed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was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“made alive in spirit”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resurrection from death to life. Father, Son &amp; Holy Spirit were all involved</a:t>
            </a:r>
          </a:p>
        </p:txBody>
      </p:sp>
    </p:spTree>
    <p:extLst>
      <p:ext uri="{BB962C8B-B14F-4D97-AF65-F5344CB8AC3E}">
        <p14:creationId xmlns:p14="http://schemas.microsoft.com/office/powerpoint/2010/main" val="132904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845</TotalTime>
  <Words>1099</Words>
  <Application>Microsoft Office PowerPoint</Application>
  <PresentationFormat>On-screen Show (4:3)</PresentationFormat>
  <Paragraphs>102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Victory of Christ’s Suffering 1 Peter 3:17-22</vt:lpstr>
      <vt:lpstr>Context 1 Peter 3:17-22</vt:lpstr>
      <vt:lpstr>Suffering According to the Will of God  1 Peter 1:17</vt:lpstr>
      <vt:lpstr>Victory in the Suffering of Christ 1 Peter 1:18</vt:lpstr>
      <vt:lpstr>Victory in the Suffering of Christ 1 Peter 1:18</vt:lpstr>
      <vt:lpstr>Victory in the Suffering of Christ 1 Peter 1:18</vt:lpstr>
      <vt:lpstr>Victory in the Suffering of Christ 1 Peter 1:18</vt:lpstr>
      <vt:lpstr>Proclamation of Christ’s Victory  1 Peter 3:19-20</vt:lpstr>
      <vt:lpstr>Proclamation of Christ’s Victory  1 Peter 3:19-20</vt:lpstr>
      <vt:lpstr>Proclamation of Christ’s Victory  1 Peter 3:19-20</vt:lpstr>
      <vt:lpstr>Baptism &amp; Salvation 1 Peter 3:21</vt:lpstr>
      <vt:lpstr>Baptism &amp; Salvation 1 Peter 3:21</vt:lpstr>
      <vt:lpstr>Baptism &amp; Salvation 1 Peter 3:21</vt:lpstr>
      <vt:lpstr>Baptism &amp; Salvation 1 Peter 3:21</vt:lpstr>
      <vt:lpstr>Baptism &amp; Salvation 1 Peter 3:21</vt:lpstr>
      <vt:lpstr>Baptism &amp; Salvation 1 Peter 3:21</vt:lpstr>
      <vt:lpstr>Baptism &amp; Salvation Acts 2:38</vt:lpstr>
      <vt:lpstr>Baptism &amp; Salvation Acts 2:38</vt:lpstr>
      <vt:lpstr>Baptism &amp; Salvation Acts 2:38</vt:lpstr>
      <vt:lpstr>The Victory of Jesus Christ  1 Peter 3:21-22</vt:lpstr>
      <vt:lpstr>The Victory of Jesus Christ  1 Peter 3:21-22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2023-02-26T02:56:26Z</dcterms:modified>
</cp:coreProperties>
</file>